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5.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6.xml" ContentType="application/vnd.openxmlformats-officedocument.theme+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766" r:id="rId4"/>
    <p:sldMasterId id="2147483788" r:id="rId5"/>
    <p:sldMasterId id="2147483806" r:id="rId6"/>
    <p:sldMasterId id="2147483815" r:id="rId7"/>
    <p:sldMasterId id="2147483832" r:id="rId8"/>
    <p:sldMasterId id="2147483854" r:id="rId9"/>
    <p:sldMasterId id="2147483862" r:id="rId10"/>
  </p:sldMasterIdLst>
  <p:notesMasterIdLst>
    <p:notesMasterId r:id="rId55"/>
  </p:notesMasterIdLst>
  <p:handoutMasterIdLst>
    <p:handoutMasterId r:id="rId56"/>
  </p:handoutMasterIdLst>
  <p:sldIdLst>
    <p:sldId id="5148" r:id="rId11"/>
    <p:sldId id="5119" r:id="rId12"/>
    <p:sldId id="4785" r:id="rId13"/>
    <p:sldId id="4896" r:id="rId14"/>
    <p:sldId id="5155" r:id="rId15"/>
    <p:sldId id="1732" r:id="rId16"/>
    <p:sldId id="4899" r:id="rId17"/>
    <p:sldId id="5114" r:id="rId18"/>
    <p:sldId id="5186" r:id="rId19"/>
    <p:sldId id="5187" r:id="rId20"/>
    <p:sldId id="287" r:id="rId21"/>
    <p:sldId id="4902" r:id="rId22"/>
    <p:sldId id="4971" r:id="rId23"/>
    <p:sldId id="5149" r:id="rId24"/>
    <p:sldId id="1496" r:id="rId25"/>
    <p:sldId id="641" r:id="rId26"/>
    <p:sldId id="720" r:id="rId27"/>
    <p:sldId id="286" r:id="rId28"/>
    <p:sldId id="1500" r:id="rId29"/>
    <p:sldId id="5113" r:id="rId30"/>
    <p:sldId id="5040" r:id="rId31"/>
    <p:sldId id="597" r:id="rId32"/>
    <p:sldId id="466" r:id="rId33"/>
    <p:sldId id="5144" r:id="rId34"/>
    <p:sldId id="5147" r:id="rId35"/>
    <p:sldId id="1737" r:id="rId36"/>
    <p:sldId id="605" r:id="rId37"/>
    <p:sldId id="617" r:id="rId38"/>
    <p:sldId id="465" r:id="rId39"/>
    <p:sldId id="4839" r:id="rId40"/>
    <p:sldId id="4973" r:id="rId41"/>
    <p:sldId id="279" r:id="rId42"/>
    <p:sldId id="1736" r:id="rId43"/>
    <p:sldId id="295" r:id="rId44"/>
    <p:sldId id="5120" r:id="rId45"/>
    <p:sldId id="5121" r:id="rId46"/>
    <p:sldId id="5126" r:id="rId47"/>
    <p:sldId id="5124" r:id="rId48"/>
    <p:sldId id="289" r:id="rId49"/>
    <p:sldId id="5125" r:id="rId50"/>
    <p:sldId id="5185" r:id="rId51"/>
    <p:sldId id="5115" r:id="rId52"/>
    <p:sldId id="4904" r:id="rId53"/>
    <p:sldId id="5184" r:id="rId54"/>
  </p:sldIdLst>
  <p:sldSz cx="12192000" cy="6858000"/>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928" userDrawn="1">
          <p15:clr>
            <a:srgbClr val="A4A3A4"/>
          </p15:clr>
        </p15:guide>
        <p15:guide id="2" pos="2208"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iachin, Lori A." initials="DLA" lastIdx="4" clrIdx="0">
    <p:extLst>
      <p:ext uri="{19B8F6BF-5375-455C-9EA6-DF929625EA0E}">
        <p15:presenceInfo xmlns:p15="http://schemas.microsoft.com/office/powerpoint/2012/main" userId="S::diachin2@llnl.gov::1b65d47f-9ce7-4ec4-9499-bc114f63b96c"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B7D4"/>
    <a:srgbClr val="00ABCA"/>
    <a:srgbClr val="C7C8C7"/>
    <a:srgbClr val="C9C8C9"/>
    <a:srgbClr val="000000"/>
    <a:srgbClr val="29A1BD"/>
    <a:srgbClr val="84B641"/>
    <a:srgbClr val="DA1F28"/>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3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85" autoAdjust="0"/>
    <p:restoredTop sz="86359" autoAdjust="0"/>
  </p:normalViewPr>
  <p:slideViewPr>
    <p:cSldViewPr snapToGrid="0" showGuides="1">
      <p:cViewPr varScale="1">
        <p:scale>
          <a:sx n="307" d="100"/>
          <a:sy n="307" d="100"/>
        </p:scale>
        <p:origin x="832" y="176"/>
      </p:cViewPr>
      <p:guideLst/>
    </p:cSldViewPr>
  </p:slideViewPr>
  <p:outlineViewPr>
    <p:cViewPr>
      <p:scale>
        <a:sx n="33" d="100"/>
        <a:sy n="33" d="100"/>
      </p:scale>
      <p:origin x="0" y="-23128"/>
    </p:cViewPr>
  </p:outlineViewPr>
  <p:notesTextViewPr>
    <p:cViewPr>
      <p:scale>
        <a:sx n="3" d="2"/>
        <a:sy n="3" d="2"/>
      </p:scale>
      <p:origin x="0" y="0"/>
    </p:cViewPr>
  </p:notesTextViewPr>
  <p:sorterViewPr>
    <p:cViewPr>
      <p:scale>
        <a:sx n="145" d="100"/>
        <a:sy n="145" d="100"/>
      </p:scale>
      <p:origin x="0" y="0"/>
    </p:cViewPr>
  </p:sorterViewPr>
  <p:notesViewPr>
    <p:cSldViewPr snapToGrid="0" showGuides="1">
      <p:cViewPr>
        <p:scale>
          <a:sx n="50" d="100"/>
          <a:sy n="50" d="100"/>
        </p:scale>
        <p:origin x="5664" y="1674"/>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notesMaster" Target="notesMasters/notesMaster1.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presProps" Target="presProps.xml"/><Relationship Id="rId5" Type="http://schemas.openxmlformats.org/officeDocument/2006/relationships/slideMaster" Target="slideMasters/slideMaster2.xml"/><Relationship Id="rId61" Type="http://schemas.openxmlformats.org/officeDocument/2006/relationships/tableStyles" Target="tableStyle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handoutMaster" Target="handoutMasters/handoutMaster1.xml"/><Relationship Id="rId8" Type="http://schemas.openxmlformats.org/officeDocument/2006/relationships/slideMaster" Target="slideMasters/slideMaster5.xml"/><Relationship Id="rId51" Type="http://schemas.openxmlformats.org/officeDocument/2006/relationships/slide" Target="slides/slide41.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viewProps" Target="viewProp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commentAuthors" Target="commentAuthors.xml"/><Relationship Id="rId10" Type="http://schemas.openxmlformats.org/officeDocument/2006/relationships/slideMaster" Target="slideMasters/slideMaster7.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emf"/><Relationship Id="rId1" Type="http://schemas.openxmlformats.org/officeDocument/2006/relationships/image" Target="../media/image21.png"/><Relationship Id="rId6" Type="http://schemas.openxmlformats.org/officeDocument/2006/relationships/image" Target="../media/image26.png"/><Relationship Id="rId5" Type="http://schemas.openxmlformats.org/officeDocument/2006/relationships/image" Target="../media/image25.tiff"/><Relationship Id="rId4" Type="http://schemas.openxmlformats.org/officeDocument/2006/relationships/image" Target="../media/image24.jpeg"/></Relationships>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64F792-42F1-C147-B8DD-F26288B55708}" type="doc">
      <dgm:prSet loTypeId="urn:microsoft.com/office/officeart/2005/8/layout/pList2" loCatId="" qsTypeId="urn:microsoft.com/office/officeart/2005/8/quickstyle/simple1" qsCatId="simple" csTypeId="urn:microsoft.com/office/officeart/2005/8/colors/colorful3" csCatId="colorful" phldr="1"/>
      <dgm:spPr/>
    </dgm:pt>
    <dgm:pt modelId="{AB74ED81-4AEA-5E48-9435-F4E837963895}">
      <dgm:prSet phldrT="[Text]" custT="1"/>
      <dgm:spPr/>
      <dgm:t>
        <a:bodyPr/>
        <a:lstStyle/>
        <a:p>
          <a:pPr algn="ctr"/>
          <a:r>
            <a:rPr lang="en-US" sz="1100" b="1" dirty="0"/>
            <a:t>Programming Models &amp; Runtimes </a:t>
          </a:r>
          <a:endParaRPr lang="en-US" sz="1100" dirty="0"/>
        </a:p>
      </dgm:t>
    </dgm:pt>
    <dgm:pt modelId="{9F202445-A405-0345-B5CF-72016FA05508}" type="parTrans" cxnId="{35CFC23B-9CF3-6544-8A6C-CF89E38F3AA4}">
      <dgm:prSet/>
      <dgm:spPr/>
      <dgm:t>
        <a:bodyPr/>
        <a:lstStyle/>
        <a:p>
          <a:endParaRPr lang="en-US"/>
        </a:p>
      </dgm:t>
    </dgm:pt>
    <dgm:pt modelId="{8CE0DBEA-0A30-144F-BC41-BC7A63362144}" type="sibTrans" cxnId="{35CFC23B-9CF3-6544-8A6C-CF89E38F3AA4}">
      <dgm:prSet/>
      <dgm:spPr/>
      <dgm:t>
        <a:bodyPr/>
        <a:lstStyle/>
        <a:p>
          <a:endParaRPr lang="en-US"/>
        </a:p>
      </dgm:t>
    </dgm:pt>
    <dgm:pt modelId="{28233024-60BA-1043-8883-56C212DD403B}">
      <dgm:prSet custT="1"/>
      <dgm:spPr/>
      <dgm:t>
        <a:bodyPr/>
        <a:lstStyle/>
        <a:p>
          <a:pPr algn="l"/>
          <a:r>
            <a:rPr lang="en-US" sz="1050" dirty="0"/>
            <a:t>Enhance and get ready for exascale the widely used MPI and OpenMP programming models  (hybrid programming models, deep memory copies)</a:t>
          </a:r>
        </a:p>
      </dgm:t>
    </dgm:pt>
    <dgm:pt modelId="{77C42482-7222-D944-843A-40601A0B0F79}" type="parTrans" cxnId="{DA4BF209-405E-0A40-B98C-7D0F52E24B48}">
      <dgm:prSet/>
      <dgm:spPr/>
      <dgm:t>
        <a:bodyPr/>
        <a:lstStyle/>
        <a:p>
          <a:endParaRPr lang="en-US"/>
        </a:p>
      </dgm:t>
    </dgm:pt>
    <dgm:pt modelId="{702BDA6C-9197-7842-A9AC-9F1A0B804A61}" type="sibTrans" cxnId="{DA4BF209-405E-0A40-B98C-7D0F52E24B48}">
      <dgm:prSet/>
      <dgm:spPr/>
      <dgm:t>
        <a:bodyPr/>
        <a:lstStyle/>
        <a:p>
          <a:endParaRPr lang="en-US"/>
        </a:p>
      </dgm:t>
    </dgm:pt>
    <dgm:pt modelId="{B9209D07-5160-3B48-98DA-6F5408D440FF}">
      <dgm:prSet custT="1"/>
      <dgm:spPr/>
      <dgm:t>
        <a:bodyPr/>
        <a:lstStyle/>
        <a:p>
          <a:pPr algn="l"/>
          <a:r>
            <a:rPr lang="en-US" sz="1050" dirty="0"/>
            <a:t>Development of performance portability tools (e.g. </a:t>
          </a:r>
          <a:r>
            <a:rPr lang="en-US" sz="1050" dirty="0" err="1"/>
            <a:t>Kokkos</a:t>
          </a:r>
          <a:r>
            <a:rPr lang="en-US" sz="1050" dirty="0"/>
            <a:t> and Raja) </a:t>
          </a:r>
        </a:p>
      </dgm:t>
    </dgm:pt>
    <dgm:pt modelId="{F18B1DA3-27C1-3F48-9ACA-87DFC33321E8}" type="parTrans" cxnId="{B987AFCB-5BAE-1147-90E6-24DFCCAF2462}">
      <dgm:prSet/>
      <dgm:spPr/>
      <dgm:t>
        <a:bodyPr/>
        <a:lstStyle/>
        <a:p>
          <a:endParaRPr lang="en-US"/>
        </a:p>
      </dgm:t>
    </dgm:pt>
    <dgm:pt modelId="{6A79BE2D-3E2D-D44F-AEE0-A82F56879756}" type="sibTrans" cxnId="{B987AFCB-5BAE-1147-90E6-24DFCCAF2462}">
      <dgm:prSet/>
      <dgm:spPr/>
      <dgm:t>
        <a:bodyPr/>
        <a:lstStyle/>
        <a:p>
          <a:endParaRPr lang="en-US"/>
        </a:p>
      </dgm:t>
    </dgm:pt>
    <dgm:pt modelId="{DE617936-7A9F-984C-BD86-A660A168DF84}">
      <dgm:prSet custT="1"/>
      <dgm:spPr/>
      <dgm:t>
        <a:bodyPr/>
        <a:lstStyle/>
        <a:p>
          <a:pPr algn="l"/>
          <a:r>
            <a:rPr lang="en-US" sz="1050" dirty="0"/>
            <a:t>Support alternate models for potential benefits and risk mitigation: PGAS (UPC++/</a:t>
          </a:r>
          <a:r>
            <a:rPr lang="en-US" sz="1050" dirty="0" err="1"/>
            <a:t>GASNet</a:t>
          </a:r>
          <a:r>
            <a:rPr lang="en-US" sz="1050" dirty="0"/>
            <a:t>) ,task-based models (Legion, </a:t>
          </a:r>
          <a:r>
            <a:rPr lang="en-US" sz="1050" dirty="0" err="1"/>
            <a:t>PaRSEC</a:t>
          </a:r>
          <a:r>
            <a:rPr lang="en-US" sz="1050" dirty="0"/>
            <a:t>) </a:t>
          </a:r>
        </a:p>
      </dgm:t>
    </dgm:pt>
    <dgm:pt modelId="{470B5451-AC4D-DE41-A0DD-6B65138675F3}" type="parTrans" cxnId="{B549E5AB-AFDF-5848-8A4A-67048B8E8369}">
      <dgm:prSet/>
      <dgm:spPr/>
      <dgm:t>
        <a:bodyPr/>
        <a:lstStyle/>
        <a:p>
          <a:endParaRPr lang="en-US"/>
        </a:p>
      </dgm:t>
    </dgm:pt>
    <dgm:pt modelId="{C4D36FAA-55AA-A148-80EC-F946F5F0953E}" type="sibTrans" cxnId="{B549E5AB-AFDF-5848-8A4A-67048B8E8369}">
      <dgm:prSet/>
      <dgm:spPr/>
      <dgm:t>
        <a:bodyPr/>
        <a:lstStyle/>
        <a:p>
          <a:endParaRPr lang="en-US"/>
        </a:p>
      </dgm:t>
    </dgm:pt>
    <dgm:pt modelId="{F0A56ED9-5A86-094F-84F5-9B337F578C0F}">
      <dgm:prSet custT="1"/>
      <dgm:spPr/>
      <dgm:t>
        <a:bodyPr/>
        <a:lstStyle/>
        <a:p>
          <a:pPr algn="l"/>
          <a:r>
            <a:rPr lang="en-US" sz="1050" dirty="0"/>
            <a:t>Libraries for deep memory hierarchy and power management</a:t>
          </a:r>
        </a:p>
      </dgm:t>
    </dgm:pt>
    <dgm:pt modelId="{8219B488-33C0-4E47-AAFC-E0F0CB7C64D0}" type="parTrans" cxnId="{475E771D-ACEF-D44B-AC2B-7EBE4A73DF0B}">
      <dgm:prSet/>
      <dgm:spPr/>
      <dgm:t>
        <a:bodyPr/>
        <a:lstStyle/>
        <a:p>
          <a:endParaRPr lang="en-US"/>
        </a:p>
      </dgm:t>
    </dgm:pt>
    <dgm:pt modelId="{1574C6D3-6219-9348-B94D-7170AD3B985A}" type="sibTrans" cxnId="{475E771D-ACEF-D44B-AC2B-7EBE4A73DF0B}">
      <dgm:prSet/>
      <dgm:spPr/>
      <dgm:t>
        <a:bodyPr/>
        <a:lstStyle/>
        <a:p>
          <a:endParaRPr lang="en-US"/>
        </a:p>
      </dgm:t>
    </dgm:pt>
    <dgm:pt modelId="{A7EFB0C3-4D0F-FE4D-8334-ACC49936206C}">
      <dgm:prSet custT="1"/>
      <dgm:spPr/>
      <dgm:t>
        <a:bodyPr/>
        <a:lstStyle/>
        <a:p>
          <a:pPr algn="ctr"/>
          <a:r>
            <a:rPr lang="en-US" sz="1400" b="1" dirty="0"/>
            <a:t>Development Tools </a:t>
          </a:r>
          <a:endParaRPr lang="en-US" sz="1400" dirty="0"/>
        </a:p>
      </dgm:t>
    </dgm:pt>
    <dgm:pt modelId="{390DA8FC-77D6-7243-ACC3-B96C8CB674AD}" type="parTrans" cxnId="{5CFA6343-4354-2C40-BAF8-83E1AA2D18CC}">
      <dgm:prSet/>
      <dgm:spPr/>
      <dgm:t>
        <a:bodyPr/>
        <a:lstStyle/>
        <a:p>
          <a:endParaRPr lang="en-US"/>
        </a:p>
      </dgm:t>
    </dgm:pt>
    <dgm:pt modelId="{01439A9D-4376-9143-B170-7C0E1D5C87B3}" type="sibTrans" cxnId="{5CFA6343-4354-2C40-BAF8-83E1AA2D18CC}">
      <dgm:prSet/>
      <dgm:spPr/>
      <dgm:t>
        <a:bodyPr/>
        <a:lstStyle/>
        <a:p>
          <a:endParaRPr lang="en-US"/>
        </a:p>
      </dgm:t>
    </dgm:pt>
    <dgm:pt modelId="{1A2D9E8B-E3DD-064E-88F1-DFFA573ED1FD}">
      <dgm:prSet custT="1"/>
      <dgm:spPr/>
      <dgm:t>
        <a:bodyPr/>
        <a:lstStyle/>
        <a:p>
          <a:pPr algn="l"/>
          <a:r>
            <a:rPr lang="en-US" sz="1200" dirty="0"/>
            <a:t>Continued, multifaceted capabilities in portable, open-source LLVM compiler ecosystem to support expected ECP architectures, including support for F18 </a:t>
          </a:r>
        </a:p>
      </dgm:t>
    </dgm:pt>
    <dgm:pt modelId="{CD2EC773-9C0C-1C4A-9106-98F7CEFD6518}" type="parTrans" cxnId="{DA8A094E-A307-974F-8C86-0F9ECDE3F596}">
      <dgm:prSet/>
      <dgm:spPr/>
      <dgm:t>
        <a:bodyPr/>
        <a:lstStyle/>
        <a:p>
          <a:endParaRPr lang="en-US"/>
        </a:p>
      </dgm:t>
    </dgm:pt>
    <dgm:pt modelId="{92512659-3130-B74E-A9EB-A87E275A18B5}" type="sibTrans" cxnId="{DA8A094E-A307-974F-8C86-0F9ECDE3F596}">
      <dgm:prSet/>
      <dgm:spPr/>
      <dgm:t>
        <a:bodyPr/>
        <a:lstStyle/>
        <a:p>
          <a:endParaRPr lang="en-US"/>
        </a:p>
      </dgm:t>
    </dgm:pt>
    <dgm:pt modelId="{AB7980C8-2DE5-794A-BF5F-FFDF93D8B4E5}">
      <dgm:prSet custT="1"/>
      <dgm:spPr/>
      <dgm:t>
        <a:bodyPr/>
        <a:lstStyle/>
        <a:p>
          <a:pPr algn="l"/>
          <a:r>
            <a:rPr lang="en-US" sz="1200" dirty="0"/>
            <a:t>Performance analysis tools that accommodate new architectures, programming models, e.g., PAPI, Tau </a:t>
          </a:r>
        </a:p>
      </dgm:t>
    </dgm:pt>
    <dgm:pt modelId="{BF560A78-F0E4-264B-92EB-E657E89C8156}" type="parTrans" cxnId="{269EEA08-CCFD-7B4D-8072-C1267344DA1B}">
      <dgm:prSet/>
      <dgm:spPr/>
      <dgm:t>
        <a:bodyPr/>
        <a:lstStyle/>
        <a:p>
          <a:endParaRPr lang="en-US"/>
        </a:p>
      </dgm:t>
    </dgm:pt>
    <dgm:pt modelId="{1918791A-E8AB-A443-B9A9-D0365F7BEB1B}" type="sibTrans" cxnId="{269EEA08-CCFD-7B4D-8072-C1267344DA1B}">
      <dgm:prSet/>
      <dgm:spPr/>
      <dgm:t>
        <a:bodyPr/>
        <a:lstStyle/>
        <a:p>
          <a:endParaRPr lang="en-US"/>
        </a:p>
      </dgm:t>
    </dgm:pt>
    <dgm:pt modelId="{BAD68DFD-8AEF-2849-B5E4-CA7936DD01FC}">
      <dgm:prSet custT="1"/>
      <dgm:spPr/>
      <dgm:t>
        <a:bodyPr/>
        <a:lstStyle/>
        <a:p>
          <a:pPr algn="ctr"/>
          <a:r>
            <a:rPr lang="en-US" sz="1200" b="1" dirty="0"/>
            <a:t>Math Libraries </a:t>
          </a:r>
          <a:endParaRPr lang="en-US" sz="1200" dirty="0"/>
        </a:p>
      </dgm:t>
    </dgm:pt>
    <dgm:pt modelId="{1F3D3FD9-0D2D-EF40-9ED9-6E9DD1E31154}" type="parTrans" cxnId="{AD9FA765-194E-C74D-9615-A9A2ACA75BED}">
      <dgm:prSet/>
      <dgm:spPr/>
      <dgm:t>
        <a:bodyPr/>
        <a:lstStyle/>
        <a:p>
          <a:endParaRPr lang="en-US"/>
        </a:p>
      </dgm:t>
    </dgm:pt>
    <dgm:pt modelId="{D996D7ED-57DD-9449-947E-791B7B567903}" type="sibTrans" cxnId="{AD9FA765-194E-C74D-9615-A9A2ACA75BED}">
      <dgm:prSet/>
      <dgm:spPr/>
      <dgm:t>
        <a:bodyPr/>
        <a:lstStyle/>
        <a:p>
          <a:endParaRPr lang="en-US"/>
        </a:p>
      </dgm:t>
    </dgm:pt>
    <dgm:pt modelId="{77B49988-0BCF-E745-92CA-45FD521E80F3}">
      <dgm:prSet custT="1"/>
      <dgm:spPr/>
      <dgm:t>
        <a:bodyPr/>
        <a:lstStyle/>
        <a:p>
          <a:pPr algn="l"/>
          <a:r>
            <a:rPr lang="en-US" sz="1100" dirty="0"/>
            <a:t>Linear algebra, iterative linear solvers, direct linear solvers, integrators and nonlinear solvers, optimization, FFTs, </a:t>
          </a:r>
          <a:r>
            <a:rPr lang="en-US" sz="1100" dirty="0" err="1"/>
            <a:t>etc</a:t>
          </a:r>
          <a:r>
            <a:rPr lang="en-US" sz="1100" dirty="0"/>
            <a:t> </a:t>
          </a:r>
        </a:p>
      </dgm:t>
    </dgm:pt>
    <dgm:pt modelId="{E760C11C-DC5F-B049-9A21-1136F4845A15}" type="parTrans" cxnId="{D21C684D-00EC-664E-A6BA-802CE95B5223}">
      <dgm:prSet/>
      <dgm:spPr/>
      <dgm:t>
        <a:bodyPr/>
        <a:lstStyle/>
        <a:p>
          <a:endParaRPr lang="en-US"/>
        </a:p>
      </dgm:t>
    </dgm:pt>
    <dgm:pt modelId="{3B438DB9-D8F4-5C43-AFD2-529D99FA1099}" type="sibTrans" cxnId="{D21C684D-00EC-664E-A6BA-802CE95B5223}">
      <dgm:prSet/>
      <dgm:spPr/>
      <dgm:t>
        <a:bodyPr/>
        <a:lstStyle/>
        <a:p>
          <a:endParaRPr lang="en-US"/>
        </a:p>
      </dgm:t>
    </dgm:pt>
    <dgm:pt modelId="{E5C6380B-D925-5F4D-B9AE-538BDED4657F}">
      <dgm:prSet custT="1"/>
      <dgm:spPr/>
      <dgm:t>
        <a:bodyPr/>
        <a:lstStyle/>
        <a:p>
          <a:pPr algn="l"/>
          <a:r>
            <a:rPr lang="en-US" sz="1100" dirty="0"/>
            <a:t>Performance on new node architectures; extreme strong scalability </a:t>
          </a:r>
        </a:p>
      </dgm:t>
    </dgm:pt>
    <dgm:pt modelId="{D2C95011-9DFD-014E-A554-D909F284B48B}" type="parTrans" cxnId="{79F46CB9-94CA-BB43-9F40-0D5649DFCBF3}">
      <dgm:prSet/>
      <dgm:spPr/>
      <dgm:t>
        <a:bodyPr/>
        <a:lstStyle/>
        <a:p>
          <a:endParaRPr lang="en-US"/>
        </a:p>
      </dgm:t>
    </dgm:pt>
    <dgm:pt modelId="{841DE6F0-3112-F94C-A30C-30A7B4ABFF3A}" type="sibTrans" cxnId="{79F46CB9-94CA-BB43-9F40-0D5649DFCBF3}">
      <dgm:prSet/>
      <dgm:spPr/>
      <dgm:t>
        <a:bodyPr/>
        <a:lstStyle/>
        <a:p>
          <a:endParaRPr lang="en-US"/>
        </a:p>
      </dgm:t>
    </dgm:pt>
    <dgm:pt modelId="{1F04117F-8F4A-084D-93DF-D70981E96895}">
      <dgm:prSet custT="1"/>
      <dgm:spPr/>
      <dgm:t>
        <a:bodyPr/>
        <a:lstStyle/>
        <a:p>
          <a:pPr algn="l"/>
          <a:r>
            <a:rPr lang="en-US" sz="1100" dirty="0"/>
            <a:t>Advanced algorithms for multi-physics, multiscale simulation and outer-loop analysis </a:t>
          </a:r>
        </a:p>
      </dgm:t>
    </dgm:pt>
    <dgm:pt modelId="{C4237A6B-2BBE-9046-95FB-1661423C7EBF}" type="parTrans" cxnId="{FE4CC8A8-C882-3F4D-800E-968FA97B406B}">
      <dgm:prSet/>
      <dgm:spPr/>
      <dgm:t>
        <a:bodyPr/>
        <a:lstStyle/>
        <a:p>
          <a:endParaRPr lang="en-US"/>
        </a:p>
      </dgm:t>
    </dgm:pt>
    <dgm:pt modelId="{A6C1B647-E053-474B-B017-8B885D659DBC}" type="sibTrans" cxnId="{FE4CC8A8-C882-3F4D-800E-968FA97B406B}">
      <dgm:prSet/>
      <dgm:spPr/>
      <dgm:t>
        <a:bodyPr/>
        <a:lstStyle/>
        <a:p>
          <a:endParaRPr lang="en-US"/>
        </a:p>
      </dgm:t>
    </dgm:pt>
    <dgm:pt modelId="{C33A4AD9-40F8-364B-8EFF-3775C60271D4}">
      <dgm:prSet custT="1"/>
      <dgm:spPr/>
      <dgm:t>
        <a:bodyPr/>
        <a:lstStyle/>
        <a:p>
          <a:pPr algn="l"/>
          <a:r>
            <a:rPr lang="en-US" sz="1100" dirty="0"/>
            <a:t>Increasing quality, interoperability, complementarity of math libraries </a:t>
          </a:r>
        </a:p>
      </dgm:t>
    </dgm:pt>
    <dgm:pt modelId="{1CD4E444-CE4B-BC48-9CAA-B861BB7E3233}" type="parTrans" cxnId="{31A4E81E-F4EC-7743-93A1-E51462E0B0E9}">
      <dgm:prSet/>
      <dgm:spPr/>
      <dgm:t>
        <a:bodyPr/>
        <a:lstStyle/>
        <a:p>
          <a:endParaRPr lang="en-US"/>
        </a:p>
      </dgm:t>
    </dgm:pt>
    <dgm:pt modelId="{E6A9191D-4BA4-E649-A864-A2CA8F702B24}" type="sibTrans" cxnId="{31A4E81E-F4EC-7743-93A1-E51462E0B0E9}">
      <dgm:prSet/>
      <dgm:spPr/>
      <dgm:t>
        <a:bodyPr/>
        <a:lstStyle/>
        <a:p>
          <a:endParaRPr lang="en-US"/>
        </a:p>
      </dgm:t>
    </dgm:pt>
    <dgm:pt modelId="{4B81C3E7-6E26-6247-BC65-9F69CCC0D956}">
      <dgm:prSet custT="1"/>
      <dgm:spPr/>
      <dgm:t>
        <a:bodyPr/>
        <a:lstStyle/>
        <a:p>
          <a:pPr algn="ctr"/>
          <a:r>
            <a:rPr lang="en-US" sz="1400" b="1" dirty="0"/>
            <a:t>Data and Visualization</a:t>
          </a:r>
        </a:p>
      </dgm:t>
    </dgm:pt>
    <dgm:pt modelId="{C1ACCB5B-615F-A640-B4C1-A3A1C80CA6C9}" type="parTrans" cxnId="{49C7C24D-0025-5C41-A1C0-D7CA4F56F169}">
      <dgm:prSet/>
      <dgm:spPr/>
      <dgm:t>
        <a:bodyPr/>
        <a:lstStyle/>
        <a:p>
          <a:endParaRPr lang="en-US"/>
        </a:p>
      </dgm:t>
    </dgm:pt>
    <dgm:pt modelId="{12C7EA15-D514-F14B-B323-FA392DAA6A1D}" type="sibTrans" cxnId="{49C7C24D-0025-5C41-A1C0-D7CA4F56F169}">
      <dgm:prSet/>
      <dgm:spPr/>
      <dgm:t>
        <a:bodyPr/>
        <a:lstStyle/>
        <a:p>
          <a:endParaRPr lang="en-US"/>
        </a:p>
      </dgm:t>
    </dgm:pt>
    <dgm:pt modelId="{4CEADBC9-D12A-DA4E-BF50-C822D349475E}">
      <dgm:prSet custT="1"/>
      <dgm:spPr/>
      <dgm:t>
        <a:bodyPr/>
        <a:lstStyle/>
        <a:p>
          <a:pPr algn="l"/>
          <a:r>
            <a:rPr lang="en-US" sz="1200" dirty="0"/>
            <a:t>I/O via the HDF5 API</a:t>
          </a:r>
        </a:p>
      </dgm:t>
    </dgm:pt>
    <dgm:pt modelId="{BEB82F01-4678-FE41-8D81-A153B547D302}" type="parTrans" cxnId="{85EBE6EE-7B17-BA42-BF58-D9418EFF6D14}">
      <dgm:prSet/>
      <dgm:spPr/>
      <dgm:t>
        <a:bodyPr/>
        <a:lstStyle/>
        <a:p>
          <a:endParaRPr lang="en-US"/>
        </a:p>
      </dgm:t>
    </dgm:pt>
    <dgm:pt modelId="{9E95EC7C-BED0-BD4B-A026-A056E1FDB626}" type="sibTrans" cxnId="{85EBE6EE-7B17-BA42-BF58-D9418EFF6D14}">
      <dgm:prSet/>
      <dgm:spPr/>
      <dgm:t>
        <a:bodyPr/>
        <a:lstStyle/>
        <a:p>
          <a:endParaRPr lang="en-US"/>
        </a:p>
      </dgm:t>
    </dgm:pt>
    <dgm:pt modelId="{FF42460A-ECDC-CA4C-A43E-E49AB64A337A}">
      <dgm:prSet custT="1"/>
      <dgm:spPr/>
      <dgm:t>
        <a:bodyPr/>
        <a:lstStyle/>
        <a:p>
          <a:pPr algn="l"/>
          <a:r>
            <a:rPr lang="en-US" sz="1200" dirty="0"/>
            <a:t>Insightful, memory-efficient in-situ visualization and analysis – Data reduction via scientific data compression</a:t>
          </a:r>
        </a:p>
      </dgm:t>
    </dgm:pt>
    <dgm:pt modelId="{98E0052B-CFBF-014C-B33B-CACD299AF704}" type="parTrans" cxnId="{2CA0D6D0-E4F2-3244-835E-ADC0A3E46CF3}">
      <dgm:prSet/>
      <dgm:spPr/>
      <dgm:t>
        <a:bodyPr/>
        <a:lstStyle/>
        <a:p>
          <a:endParaRPr lang="en-US"/>
        </a:p>
      </dgm:t>
    </dgm:pt>
    <dgm:pt modelId="{EA29AB7F-7211-6F4A-9153-FCC27A4DF068}" type="sibTrans" cxnId="{2CA0D6D0-E4F2-3244-835E-ADC0A3E46CF3}">
      <dgm:prSet/>
      <dgm:spPr/>
      <dgm:t>
        <a:bodyPr/>
        <a:lstStyle/>
        <a:p>
          <a:endParaRPr lang="en-US"/>
        </a:p>
      </dgm:t>
    </dgm:pt>
    <dgm:pt modelId="{3E7583B6-9C76-BB4F-9AD6-BD5B0C2400CF}">
      <dgm:prSet custT="1"/>
      <dgm:spPr/>
      <dgm:t>
        <a:bodyPr/>
        <a:lstStyle/>
        <a:p>
          <a:pPr algn="l"/>
          <a:r>
            <a:rPr lang="en-US" sz="1200" dirty="0"/>
            <a:t>Checkpoint restart </a:t>
          </a:r>
        </a:p>
      </dgm:t>
    </dgm:pt>
    <dgm:pt modelId="{711B0BEA-C8B2-EA47-AE9B-BFA6714DCB17}" type="parTrans" cxnId="{EFBC93BE-315A-DA44-8195-E84144D2E277}">
      <dgm:prSet/>
      <dgm:spPr/>
      <dgm:t>
        <a:bodyPr/>
        <a:lstStyle/>
        <a:p>
          <a:endParaRPr lang="en-US"/>
        </a:p>
      </dgm:t>
    </dgm:pt>
    <dgm:pt modelId="{2347D6EB-A26E-DC42-9138-8CA111358124}" type="sibTrans" cxnId="{EFBC93BE-315A-DA44-8195-E84144D2E277}">
      <dgm:prSet/>
      <dgm:spPr/>
      <dgm:t>
        <a:bodyPr/>
        <a:lstStyle/>
        <a:p>
          <a:endParaRPr lang="en-US"/>
        </a:p>
      </dgm:t>
    </dgm:pt>
    <dgm:pt modelId="{5077F0BD-0FEB-9D4C-A4C9-C717A86B22DB}">
      <dgm:prSet custT="1"/>
      <dgm:spPr/>
      <dgm:t>
        <a:bodyPr/>
        <a:lstStyle/>
        <a:p>
          <a:pPr algn="ctr"/>
          <a:r>
            <a:rPr lang="en-US" sz="1200" b="1" dirty="0"/>
            <a:t>Software Ecosystem</a:t>
          </a:r>
          <a:endParaRPr lang="en-US" sz="1200" dirty="0"/>
        </a:p>
      </dgm:t>
    </dgm:pt>
    <dgm:pt modelId="{9F7BCB6B-75D4-4B47-A0B1-37338799537B}" type="parTrans" cxnId="{74048B59-C212-5545-A1E2-3A604CCA7A16}">
      <dgm:prSet/>
      <dgm:spPr/>
      <dgm:t>
        <a:bodyPr/>
        <a:lstStyle/>
        <a:p>
          <a:endParaRPr lang="en-US"/>
        </a:p>
      </dgm:t>
    </dgm:pt>
    <dgm:pt modelId="{217AD95C-0A4A-F04A-B3A7-42202DFF0060}" type="sibTrans" cxnId="{74048B59-C212-5545-A1E2-3A604CCA7A16}">
      <dgm:prSet/>
      <dgm:spPr/>
      <dgm:t>
        <a:bodyPr/>
        <a:lstStyle/>
        <a:p>
          <a:endParaRPr lang="en-US"/>
        </a:p>
      </dgm:t>
    </dgm:pt>
    <dgm:pt modelId="{3732F46D-C6DA-474F-BD3E-DB29E183381B}">
      <dgm:prSet custT="1"/>
      <dgm:spPr/>
      <dgm:t>
        <a:bodyPr/>
        <a:lstStyle/>
        <a:p>
          <a:pPr algn="l">
            <a:buFont typeface="Arial" panose="020B0604020202020204" pitchFamily="34" charset="0"/>
            <a:buChar char="•"/>
          </a:pPr>
          <a:r>
            <a:rPr lang="en-US" sz="1100" dirty="0"/>
            <a:t>Develop features in </a:t>
          </a:r>
          <a:r>
            <a:rPr lang="en-US" sz="1100" dirty="0" err="1"/>
            <a:t>Spack</a:t>
          </a:r>
          <a:r>
            <a:rPr lang="en-US" sz="1100" dirty="0"/>
            <a:t> necessary to support all ST products in E4S, and the AD projects that adopt it </a:t>
          </a:r>
        </a:p>
      </dgm:t>
    </dgm:pt>
    <dgm:pt modelId="{316FCDC7-7798-0F47-8868-43DF6BDCEB14}" type="parTrans" cxnId="{51C5195A-0A46-5040-8598-74FE847FF043}">
      <dgm:prSet/>
      <dgm:spPr/>
      <dgm:t>
        <a:bodyPr/>
        <a:lstStyle/>
        <a:p>
          <a:endParaRPr lang="en-US"/>
        </a:p>
      </dgm:t>
    </dgm:pt>
    <dgm:pt modelId="{AFE81510-745F-9F42-89AD-7A8FDE9DB95B}" type="sibTrans" cxnId="{51C5195A-0A46-5040-8598-74FE847FF043}">
      <dgm:prSet/>
      <dgm:spPr/>
      <dgm:t>
        <a:bodyPr/>
        <a:lstStyle/>
        <a:p>
          <a:endParaRPr lang="en-US"/>
        </a:p>
      </dgm:t>
    </dgm:pt>
    <dgm:pt modelId="{01E4F530-5A69-D54B-949F-77913C895C1E}">
      <dgm:prSet custT="1"/>
      <dgm:spPr/>
      <dgm:t>
        <a:bodyPr/>
        <a:lstStyle/>
        <a:p>
          <a:pPr algn="l">
            <a:buFont typeface="Arial" panose="020B0604020202020204" pitchFamily="34" charset="0"/>
            <a:buChar char="•"/>
          </a:pPr>
          <a:r>
            <a:rPr lang="en-US" sz="1100" dirty="0"/>
            <a:t>Development of </a:t>
          </a:r>
          <a:r>
            <a:rPr lang="en-US" sz="1100" dirty="0" err="1"/>
            <a:t>Spack</a:t>
          </a:r>
          <a:r>
            <a:rPr lang="en-US" sz="1100" dirty="0"/>
            <a:t> stacks for reproducible turnkey deployment of large collections of software</a:t>
          </a:r>
        </a:p>
      </dgm:t>
    </dgm:pt>
    <dgm:pt modelId="{0B468E3D-E0B9-D64D-8D4E-6C8FF866A28E}" type="parTrans" cxnId="{2E298A39-ABDB-E847-BB51-C0D29D61D0D6}">
      <dgm:prSet/>
      <dgm:spPr/>
      <dgm:t>
        <a:bodyPr/>
        <a:lstStyle/>
        <a:p>
          <a:endParaRPr lang="en-US"/>
        </a:p>
      </dgm:t>
    </dgm:pt>
    <dgm:pt modelId="{7A0EE6AA-5F97-FF4F-A178-C16B0F761281}" type="sibTrans" cxnId="{2E298A39-ABDB-E847-BB51-C0D29D61D0D6}">
      <dgm:prSet/>
      <dgm:spPr/>
      <dgm:t>
        <a:bodyPr/>
        <a:lstStyle/>
        <a:p>
          <a:endParaRPr lang="en-US"/>
        </a:p>
      </dgm:t>
    </dgm:pt>
    <dgm:pt modelId="{1DA849CB-0B6C-3C4B-8BDF-61F695B24CCF}">
      <dgm:prSet custT="1"/>
      <dgm:spPr/>
      <dgm:t>
        <a:bodyPr/>
        <a:lstStyle/>
        <a:p>
          <a:pPr algn="l">
            <a:buFont typeface="Arial" panose="020B0604020202020204" pitchFamily="34" charset="0"/>
            <a:buChar char="•"/>
          </a:pPr>
          <a:r>
            <a:rPr lang="en-US" sz="1100" dirty="0"/>
            <a:t>Regular E4S releases of the ST software stack and SDKs with regular integration of new ST products </a:t>
          </a:r>
        </a:p>
      </dgm:t>
    </dgm:pt>
    <dgm:pt modelId="{9869DB53-7D72-2842-80B0-4BE55EEA2E2C}" type="parTrans" cxnId="{D0B9045E-D97C-6145-A078-5BFEB97504AC}">
      <dgm:prSet/>
      <dgm:spPr/>
      <dgm:t>
        <a:bodyPr/>
        <a:lstStyle/>
        <a:p>
          <a:endParaRPr lang="en-US"/>
        </a:p>
      </dgm:t>
    </dgm:pt>
    <dgm:pt modelId="{2311ED5D-4D25-A544-90C2-BFF32C2A3EBB}" type="sibTrans" cxnId="{D0B9045E-D97C-6145-A078-5BFEB97504AC}">
      <dgm:prSet/>
      <dgm:spPr/>
      <dgm:t>
        <a:bodyPr/>
        <a:lstStyle/>
        <a:p>
          <a:endParaRPr lang="en-US"/>
        </a:p>
      </dgm:t>
    </dgm:pt>
    <dgm:pt modelId="{E2A2B5C4-3C76-7A41-B5C3-01829488D0AF}">
      <dgm:prSet custT="1"/>
      <dgm:spPr/>
      <dgm:t>
        <a:bodyPr/>
        <a:lstStyle/>
        <a:p>
          <a:pPr algn="l">
            <a:buFont typeface="Arial" panose="020B0604020202020204" pitchFamily="34" charset="0"/>
            <a:buChar char="•"/>
          </a:pPr>
          <a:r>
            <a:rPr lang="en-US" sz="1100" dirty="0"/>
            <a:t>Optimization and interoperability of containers on HPC systems</a:t>
          </a:r>
        </a:p>
      </dgm:t>
    </dgm:pt>
    <dgm:pt modelId="{2F01ED53-DEBB-8041-8C41-5F678B17006A}" type="parTrans" cxnId="{CB84D19C-972E-364E-9E75-2FF1E1694C6A}">
      <dgm:prSet/>
      <dgm:spPr/>
      <dgm:t>
        <a:bodyPr/>
        <a:lstStyle/>
        <a:p>
          <a:endParaRPr lang="en-US"/>
        </a:p>
      </dgm:t>
    </dgm:pt>
    <dgm:pt modelId="{BE85F8A2-3E75-C34C-AF8F-B6CD1F7B76E6}" type="sibTrans" cxnId="{CB84D19C-972E-364E-9E75-2FF1E1694C6A}">
      <dgm:prSet/>
      <dgm:spPr/>
      <dgm:t>
        <a:bodyPr/>
        <a:lstStyle/>
        <a:p>
          <a:endParaRPr lang="en-US"/>
        </a:p>
      </dgm:t>
    </dgm:pt>
    <dgm:pt modelId="{6C8DADCB-E6E4-4B49-BFE0-2D4F884EE37D}">
      <dgm:prSet custT="1"/>
      <dgm:spPr/>
      <dgm:t>
        <a:bodyPr/>
        <a:lstStyle/>
        <a:p>
          <a:pPr algn="ctr">
            <a:buFont typeface="Arial" panose="020B0604020202020204" pitchFamily="34" charset="0"/>
            <a:buChar char="•"/>
          </a:pPr>
          <a:r>
            <a:rPr lang="en-US" sz="1200" b="1" dirty="0"/>
            <a:t>NNSA ST</a:t>
          </a:r>
          <a:endParaRPr lang="en-US" sz="1200" b="0" dirty="0"/>
        </a:p>
      </dgm:t>
    </dgm:pt>
    <dgm:pt modelId="{705E6770-87A8-5641-80A2-E1D81C792263}" type="parTrans" cxnId="{184F5CAB-14BC-5845-BD94-34530187C1B0}">
      <dgm:prSet/>
      <dgm:spPr/>
      <dgm:t>
        <a:bodyPr/>
        <a:lstStyle/>
        <a:p>
          <a:endParaRPr lang="en-US"/>
        </a:p>
      </dgm:t>
    </dgm:pt>
    <dgm:pt modelId="{49CD216F-4C64-974F-AA0D-4C6C30A36257}" type="sibTrans" cxnId="{184F5CAB-14BC-5845-BD94-34530187C1B0}">
      <dgm:prSet/>
      <dgm:spPr/>
      <dgm:t>
        <a:bodyPr/>
        <a:lstStyle/>
        <a:p>
          <a:endParaRPr lang="en-US"/>
        </a:p>
      </dgm:t>
    </dgm:pt>
    <dgm:pt modelId="{ED84D457-29F7-144B-8FC5-43D05A1A405D}">
      <dgm:prSet custScaleY="121651" custT="1" custLinFactNeighborX="-252" custLinFactNeighborY="-10438"/>
      <dgm:spPr/>
      <dgm:t>
        <a:bodyPr/>
        <a:lstStyle/>
        <a:p>
          <a:pPr algn="l">
            <a:buFont typeface="Arial" panose="020B0604020202020204" pitchFamily="34" charset="0"/>
            <a:buChar char="•"/>
          </a:pPr>
          <a:r>
            <a:rPr lang="en-US" sz="1200" b="0" dirty="0"/>
            <a:t>Open source NNSA Software projects</a:t>
          </a:r>
        </a:p>
      </dgm:t>
    </dgm:pt>
    <dgm:pt modelId="{CCBC1FB9-EFE5-674B-8A8D-ECD03D65FE42}" type="parTrans" cxnId="{A0FCA5BB-7C99-6E4C-9AB5-DEF4B534CEA3}">
      <dgm:prSet/>
      <dgm:spPr/>
      <dgm:t>
        <a:bodyPr/>
        <a:lstStyle/>
        <a:p>
          <a:endParaRPr lang="en-US"/>
        </a:p>
      </dgm:t>
    </dgm:pt>
    <dgm:pt modelId="{582B9784-FD28-DC41-8453-99409136460C}" type="sibTrans" cxnId="{A0FCA5BB-7C99-6E4C-9AB5-DEF4B534CEA3}">
      <dgm:prSet/>
      <dgm:spPr/>
      <dgm:t>
        <a:bodyPr/>
        <a:lstStyle/>
        <a:p>
          <a:endParaRPr lang="en-US"/>
        </a:p>
      </dgm:t>
    </dgm:pt>
    <dgm:pt modelId="{9B77CC3D-3C6C-BA46-939E-E24C3EE70178}">
      <dgm:prSet custT="1"/>
      <dgm:spPr/>
      <dgm:t>
        <a:bodyPr/>
        <a:lstStyle/>
        <a:p>
          <a:pPr algn="l">
            <a:buFont typeface="Arial" panose="020B0604020202020204" pitchFamily="34" charset="0"/>
            <a:buChar char="•"/>
          </a:pPr>
          <a:r>
            <a:rPr lang="en-US" sz="1200" b="0" dirty="0"/>
            <a:t>Projects that have both mission role and open science role</a:t>
          </a:r>
        </a:p>
      </dgm:t>
    </dgm:pt>
    <dgm:pt modelId="{8BCE3BDB-9E0B-6146-AB44-9485C3550D2F}" type="parTrans" cxnId="{D3514786-7AE7-8246-B3BD-29DC6D4E86DA}">
      <dgm:prSet/>
      <dgm:spPr/>
      <dgm:t>
        <a:bodyPr/>
        <a:lstStyle/>
        <a:p>
          <a:endParaRPr lang="en-US"/>
        </a:p>
      </dgm:t>
    </dgm:pt>
    <dgm:pt modelId="{A2A4AEAE-D81E-524D-886B-6EE724F41AC5}" type="sibTrans" cxnId="{D3514786-7AE7-8246-B3BD-29DC6D4E86DA}">
      <dgm:prSet/>
      <dgm:spPr/>
      <dgm:t>
        <a:bodyPr/>
        <a:lstStyle/>
        <a:p>
          <a:endParaRPr lang="en-US"/>
        </a:p>
      </dgm:t>
    </dgm:pt>
    <dgm:pt modelId="{66603749-1BB8-ED46-9275-3DA171D989C2}">
      <dgm:prSet custT="1"/>
      <dgm:spPr/>
      <dgm:t>
        <a:bodyPr/>
        <a:lstStyle/>
        <a:p>
          <a:pPr algn="l">
            <a:buFont typeface="Arial" panose="020B0604020202020204" pitchFamily="34" charset="0"/>
            <a:buChar char="•"/>
          </a:pPr>
          <a:r>
            <a:rPr lang="en-US" sz="1200" b="0" dirty="0"/>
            <a:t>Cover most ST technology areas</a:t>
          </a:r>
        </a:p>
      </dgm:t>
    </dgm:pt>
    <dgm:pt modelId="{E1928C9D-6021-4342-918B-6FB89B29E699}" type="parTrans" cxnId="{C476645B-E6E0-3240-BA33-94A9C3EBBD27}">
      <dgm:prSet/>
      <dgm:spPr/>
      <dgm:t>
        <a:bodyPr/>
        <a:lstStyle/>
        <a:p>
          <a:endParaRPr lang="en-US"/>
        </a:p>
      </dgm:t>
    </dgm:pt>
    <dgm:pt modelId="{550D6089-DBB4-9748-A2D3-1AA1E07A7ED6}" type="sibTrans" cxnId="{C476645B-E6E0-3240-BA33-94A9C3EBBD27}">
      <dgm:prSet/>
      <dgm:spPr/>
      <dgm:t>
        <a:bodyPr/>
        <a:lstStyle/>
        <a:p>
          <a:endParaRPr lang="en-US"/>
        </a:p>
      </dgm:t>
    </dgm:pt>
    <dgm:pt modelId="{FA152DDD-A9EC-1642-A4BB-03093D014091}">
      <dgm:prSet custT="1"/>
      <dgm:spPr/>
      <dgm:t>
        <a:bodyPr/>
        <a:lstStyle/>
        <a:p>
          <a:pPr algn="l">
            <a:buFont typeface="Arial" panose="020B0604020202020204" pitchFamily="34" charset="0"/>
            <a:buChar char="•"/>
          </a:pPr>
          <a:r>
            <a:rPr lang="en-US" sz="1200" b="0" dirty="0"/>
            <a:t>Subject to the same planning, reporting and review processes</a:t>
          </a:r>
        </a:p>
      </dgm:t>
    </dgm:pt>
    <dgm:pt modelId="{1A9EEA57-3F07-8F47-8E1C-4CF994CEBD75}" type="parTrans" cxnId="{A927B11F-BE95-ED46-871B-A258F2F8C1FA}">
      <dgm:prSet/>
      <dgm:spPr/>
      <dgm:t>
        <a:bodyPr/>
        <a:lstStyle/>
        <a:p>
          <a:endParaRPr lang="en-US"/>
        </a:p>
      </dgm:t>
    </dgm:pt>
    <dgm:pt modelId="{A980E7CF-9880-0B46-9943-95A55208F30C}" type="sibTrans" cxnId="{A927B11F-BE95-ED46-871B-A258F2F8C1FA}">
      <dgm:prSet/>
      <dgm:spPr/>
      <dgm:t>
        <a:bodyPr/>
        <a:lstStyle/>
        <a:p>
          <a:endParaRPr lang="en-US"/>
        </a:p>
      </dgm:t>
    </dgm:pt>
    <dgm:pt modelId="{8385CC53-6CFB-8D46-B5DA-8B1FBB8244A3}">
      <dgm:prSet custT="1"/>
      <dgm:spPr/>
      <dgm:t>
        <a:bodyPr/>
        <a:lstStyle/>
        <a:p>
          <a:pPr algn="l">
            <a:buFont typeface="Arial" panose="020B0604020202020204" pitchFamily="34" charset="0"/>
            <a:buChar char="•"/>
          </a:pPr>
          <a:r>
            <a:rPr lang="en-US" sz="1200" b="0" dirty="0"/>
            <a:t>Major technical areas: New programming abstractions, math libraries, data and viz libraries</a:t>
          </a:r>
        </a:p>
      </dgm:t>
    </dgm:pt>
    <dgm:pt modelId="{CCA1E281-0F5A-A04D-BD80-391EDD18F4A4}" type="parTrans" cxnId="{8F42C8EE-1A22-6448-B199-6A44E67ACAB3}">
      <dgm:prSet/>
      <dgm:spPr/>
    </dgm:pt>
    <dgm:pt modelId="{EC1D4DFB-CD64-C640-9E54-E58AD503E4D5}" type="sibTrans" cxnId="{8F42C8EE-1A22-6448-B199-6A44E67ACAB3}">
      <dgm:prSet/>
      <dgm:spPr/>
    </dgm:pt>
    <dgm:pt modelId="{252EA8A8-8002-2849-8D14-F22C7E81DCAE}" type="pres">
      <dgm:prSet presAssocID="{3764F792-42F1-C147-B8DD-F26288B55708}" presName="Name0" presStyleCnt="0">
        <dgm:presLayoutVars>
          <dgm:dir/>
          <dgm:resizeHandles val="exact"/>
        </dgm:presLayoutVars>
      </dgm:prSet>
      <dgm:spPr/>
    </dgm:pt>
    <dgm:pt modelId="{7648AA59-4C29-3348-9156-35B8E778C51A}" type="pres">
      <dgm:prSet presAssocID="{3764F792-42F1-C147-B8DD-F26288B55708}" presName="bkgdShp" presStyleLbl="alignAccFollowNode1" presStyleIdx="0" presStyleCnt="1" custScaleY="59138" custLinFactNeighborY="-13664"/>
      <dgm:spPr/>
    </dgm:pt>
    <dgm:pt modelId="{9EEA2EEF-8E8D-3548-AFB6-5666412A35F2}" type="pres">
      <dgm:prSet presAssocID="{3764F792-42F1-C147-B8DD-F26288B55708}" presName="linComp" presStyleCnt="0"/>
      <dgm:spPr/>
    </dgm:pt>
    <dgm:pt modelId="{FC881593-4D8D-C741-80DD-722321B73D5C}" type="pres">
      <dgm:prSet presAssocID="{AB74ED81-4AEA-5E48-9435-F4E837963895}" presName="compNode" presStyleCnt="0"/>
      <dgm:spPr/>
    </dgm:pt>
    <dgm:pt modelId="{0345C958-C183-9446-943C-1129716DCA69}" type="pres">
      <dgm:prSet presAssocID="{AB74ED81-4AEA-5E48-9435-F4E837963895}" presName="node" presStyleLbl="node1" presStyleIdx="0" presStyleCnt="6" custScaleY="126693" custLinFactNeighborY="-7152">
        <dgm:presLayoutVars>
          <dgm:bulletEnabled val="1"/>
        </dgm:presLayoutVars>
      </dgm:prSet>
      <dgm:spPr/>
    </dgm:pt>
    <dgm:pt modelId="{A5E4845E-0735-FE4C-9CB1-648F5AC9A491}" type="pres">
      <dgm:prSet presAssocID="{AB74ED81-4AEA-5E48-9435-F4E837963895}" presName="invisiNode" presStyleLbl="node1" presStyleIdx="0" presStyleCnt="6"/>
      <dgm:spPr/>
    </dgm:pt>
    <dgm:pt modelId="{EB66A9A2-D42A-014B-9BAE-1973DE698672}" type="pres">
      <dgm:prSet presAssocID="{AB74ED81-4AEA-5E48-9435-F4E837963895}" presName="imagNode" presStyleLbl="fgImgPlace1" presStyleIdx="0" presStyleCnt="6" custScaleY="59138" custLinFactNeighborY="-7453"/>
      <dgm:spPr>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t="-24000" b="-24000"/>
          </a:stretch>
        </a:blipFill>
      </dgm:spPr>
    </dgm:pt>
    <dgm:pt modelId="{B012492D-3A67-CD40-B7B3-3500C3EEC01A}" type="pres">
      <dgm:prSet presAssocID="{8CE0DBEA-0A30-144F-BC41-BC7A63362144}" presName="sibTrans" presStyleLbl="sibTrans2D1" presStyleIdx="0" presStyleCnt="0"/>
      <dgm:spPr/>
    </dgm:pt>
    <dgm:pt modelId="{0339B4C2-7B14-444C-8BB2-15695469FABC}" type="pres">
      <dgm:prSet presAssocID="{A7EFB0C3-4D0F-FE4D-8334-ACC49936206C}" presName="compNode" presStyleCnt="0"/>
      <dgm:spPr/>
    </dgm:pt>
    <dgm:pt modelId="{B3A054B7-DA41-2447-B481-BB57C0EF82A0}" type="pres">
      <dgm:prSet presAssocID="{A7EFB0C3-4D0F-FE4D-8334-ACC49936206C}" presName="node" presStyleLbl="node1" presStyleIdx="1" presStyleCnt="6" custScaleY="126693" custLinFactNeighborY="-7152">
        <dgm:presLayoutVars>
          <dgm:bulletEnabled val="1"/>
        </dgm:presLayoutVars>
      </dgm:prSet>
      <dgm:spPr/>
    </dgm:pt>
    <dgm:pt modelId="{97A21062-6769-724B-B76D-365D565A5C17}" type="pres">
      <dgm:prSet presAssocID="{A7EFB0C3-4D0F-FE4D-8334-ACC49936206C}" presName="invisiNode" presStyleLbl="node1" presStyleIdx="1" presStyleCnt="6"/>
      <dgm:spPr/>
    </dgm:pt>
    <dgm:pt modelId="{52176719-CEEF-E44A-96F9-6FA3BFB1A05E}" type="pres">
      <dgm:prSet presAssocID="{A7EFB0C3-4D0F-FE4D-8334-ACC49936206C}" presName="imagNode" presStyleLbl="fgImgPlace1" presStyleIdx="1" presStyleCnt="6" custScaleY="59138" custLinFactNeighborY="-7453"/>
      <dgm:spPr>
        <a:blipFill rotWithShape="1">
          <a:blip xmlns:r="http://schemas.openxmlformats.org/officeDocument/2006/relationships" r:embed="rId2"/>
          <a:srcRect/>
          <a:stretch>
            <a:fillRect t="-11000" b="-11000"/>
          </a:stretch>
        </a:blipFill>
      </dgm:spPr>
    </dgm:pt>
    <dgm:pt modelId="{EB3A7877-B780-1648-A4A3-1682F058ABF8}" type="pres">
      <dgm:prSet presAssocID="{01439A9D-4376-9143-B170-7C0E1D5C87B3}" presName="sibTrans" presStyleLbl="sibTrans2D1" presStyleIdx="0" presStyleCnt="0"/>
      <dgm:spPr/>
    </dgm:pt>
    <dgm:pt modelId="{276A954B-2D37-214D-A03B-6136A74F81B9}" type="pres">
      <dgm:prSet presAssocID="{BAD68DFD-8AEF-2849-B5E4-CA7936DD01FC}" presName="compNode" presStyleCnt="0"/>
      <dgm:spPr/>
    </dgm:pt>
    <dgm:pt modelId="{CE1C4F90-B657-5941-B0EC-4571F39C1522}" type="pres">
      <dgm:prSet presAssocID="{BAD68DFD-8AEF-2849-B5E4-CA7936DD01FC}" presName="node" presStyleLbl="node1" presStyleIdx="2" presStyleCnt="6" custScaleY="126693" custLinFactNeighborY="-7152">
        <dgm:presLayoutVars>
          <dgm:bulletEnabled val="1"/>
        </dgm:presLayoutVars>
      </dgm:prSet>
      <dgm:spPr/>
    </dgm:pt>
    <dgm:pt modelId="{545A5BD6-25B7-8846-A6DC-B62ADF1CF12A}" type="pres">
      <dgm:prSet presAssocID="{BAD68DFD-8AEF-2849-B5E4-CA7936DD01FC}" presName="invisiNode" presStyleLbl="node1" presStyleIdx="2" presStyleCnt="6"/>
      <dgm:spPr/>
    </dgm:pt>
    <dgm:pt modelId="{5FBD28E9-44BD-8548-A06A-82987B66625D}" type="pres">
      <dgm:prSet presAssocID="{BAD68DFD-8AEF-2849-B5E4-CA7936DD01FC}" presName="imagNode" presStyleLbl="fgImgPlace1" presStyleIdx="2" presStyleCnt="6" custScaleY="59138" custLinFactNeighborY="-7453"/>
      <dgm:spPr>
        <a:blipFill rotWithShape="1">
          <a:blip xmlns:r="http://schemas.openxmlformats.org/officeDocument/2006/relationships" r:embed="rId3"/>
          <a:srcRect/>
          <a:stretch>
            <a:fillRect t="-38000" b="-38000"/>
          </a:stretch>
        </a:blipFill>
      </dgm:spPr>
    </dgm:pt>
    <dgm:pt modelId="{E56EBF76-9651-AC45-B324-CEDD236D72C6}" type="pres">
      <dgm:prSet presAssocID="{D996D7ED-57DD-9449-947E-791B7B567903}" presName="sibTrans" presStyleLbl="sibTrans2D1" presStyleIdx="0" presStyleCnt="0"/>
      <dgm:spPr/>
    </dgm:pt>
    <dgm:pt modelId="{A06EA865-30F9-FE4C-ABFB-E10FB36D8977}" type="pres">
      <dgm:prSet presAssocID="{4B81C3E7-6E26-6247-BC65-9F69CCC0D956}" presName="compNode" presStyleCnt="0"/>
      <dgm:spPr/>
    </dgm:pt>
    <dgm:pt modelId="{B2A3C615-C815-B04B-8DD5-5D8DD58167CD}" type="pres">
      <dgm:prSet presAssocID="{4B81C3E7-6E26-6247-BC65-9F69CCC0D956}" presName="node" presStyleLbl="node1" presStyleIdx="3" presStyleCnt="6" custScaleY="126693" custLinFactNeighborY="-7152">
        <dgm:presLayoutVars>
          <dgm:bulletEnabled val="1"/>
        </dgm:presLayoutVars>
      </dgm:prSet>
      <dgm:spPr/>
    </dgm:pt>
    <dgm:pt modelId="{75F40323-A878-FA4A-B7BF-4DCC0B8C22AC}" type="pres">
      <dgm:prSet presAssocID="{4B81C3E7-6E26-6247-BC65-9F69CCC0D956}" presName="invisiNode" presStyleLbl="node1" presStyleIdx="3" presStyleCnt="6"/>
      <dgm:spPr/>
    </dgm:pt>
    <dgm:pt modelId="{9BB4624B-7714-F343-BB71-6E201B28FE54}" type="pres">
      <dgm:prSet presAssocID="{4B81C3E7-6E26-6247-BC65-9F69CCC0D956}" presName="imagNode" presStyleLbl="fgImgPlace1" presStyleIdx="3" presStyleCnt="6" custScaleY="59138" custLinFactNeighborY="-7453"/>
      <dgm:spPr>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5000" b="-15000"/>
          </a:stretch>
        </a:blipFill>
      </dgm:spPr>
    </dgm:pt>
    <dgm:pt modelId="{9863D9AC-2DB3-4E4D-AF08-F99D0AA88678}" type="pres">
      <dgm:prSet presAssocID="{12C7EA15-D514-F14B-B323-FA392DAA6A1D}" presName="sibTrans" presStyleLbl="sibTrans2D1" presStyleIdx="0" presStyleCnt="0"/>
      <dgm:spPr/>
    </dgm:pt>
    <dgm:pt modelId="{1532EEC8-8783-8B44-A938-9424A63BC521}" type="pres">
      <dgm:prSet presAssocID="{5077F0BD-0FEB-9D4C-A4C9-C717A86B22DB}" presName="compNode" presStyleCnt="0"/>
      <dgm:spPr/>
    </dgm:pt>
    <dgm:pt modelId="{F7E68588-87FD-674F-830D-4CAFAEFA8A4D}" type="pres">
      <dgm:prSet presAssocID="{5077F0BD-0FEB-9D4C-A4C9-C717A86B22DB}" presName="node" presStyleLbl="node1" presStyleIdx="4" presStyleCnt="6" custScaleY="126693" custLinFactNeighborY="-7152">
        <dgm:presLayoutVars>
          <dgm:bulletEnabled val="1"/>
        </dgm:presLayoutVars>
      </dgm:prSet>
      <dgm:spPr/>
    </dgm:pt>
    <dgm:pt modelId="{0DCB7B9C-972B-194B-B8CE-2DCE28C8E72A}" type="pres">
      <dgm:prSet presAssocID="{5077F0BD-0FEB-9D4C-A4C9-C717A86B22DB}" presName="invisiNode" presStyleLbl="node1" presStyleIdx="4" presStyleCnt="6"/>
      <dgm:spPr/>
    </dgm:pt>
    <dgm:pt modelId="{160AB296-318B-7843-910A-6C6BAC592903}" type="pres">
      <dgm:prSet presAssocID="{5077F0BD-0FEB-9D4C-A4C9-C717A86B22DB}" presName="imagNode" presStyleLbl="fgImgPlace1" presStyleIdx="4" presStyleCnt="6" custScaleY="59138" custLinFactNeighborY="-7453"/>
      <dgm:spPr>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t="-49000" b="-49000"/>
          </a:stretch>
        </a:blipFill>
      </dgm:spPr>
    </dgm:pt>
    <dgm:pt modelId="{5813FBF3-E32F-1845-9E31-95B97EE4C7CA}" type="pres">
      <dgm:prSet presAssocID="{217AD95C-0A4A-F04A-B3A7-42202DFF0060}" presName="sibTrans" presStyleLbl="sibTrans2D1" presStyleIdx="0" presStyleCnt="0"/>
      <dgm:spPr/>
    </dgm:pt>
    <dgm:pt modelId="{7282D5C4-15A2-4D4C-8823-37233F71C81E}" type="pres">
      <dgm:prSet presAssocID="{6C8DADCB-E6E4-4B49-BFE0-2D4F884EE37D}" presName="compNode" presStyleCnt="0"/>
      <dgm:spPr/>
    </dgm:pt>
    <dgm:pt modelId="{C4A2D317-1283-1D40-9F5E-26A1FFF6F61E}" type="pres">
      <dgm:prSet presAssocID="{6C8DADCB-E6E4-4B49-BFE0-2D4F884EE37D}" presName="node" presStyleLbl="node1" presStyleIdx="5" presStyleCnt="6" custScaleY="124977" custLinFactNeighborX="-504" custLinFactNeighborY="-8256">
        <dgm:presLayoutVars>
          <dgm:bulletEnabled val="1"/>
        </dgm:presLayoutVars>
      </dgm:prSet>
      <dgm:spPr/>
    </dgm:pt>
    <dgm:pt modelId="{E876F2FD-35C2-9448-B0F2-8DCC19FA145E}" type="pres">
      <dgm:prSet presAssocID="{6C8DADCB-E6E4-4B49-BFE0-2D4F884EE37D}" presName="invisiNode" presStyleLbl="node1" presStyleIdx="5" presStyleCnt="6"/>
      <dgm:spPr/>
    </dgm:pt>
    <dgm:pt modelId="{1714B4EA-2149-A24B-B788-D7E3CE360BF2}" type="pres">
      <dgm:prSet presAssocID="{6C8DADCB-E6E4-4B49-BFE0-2D4F884EE37D}" presName="imagNode" presStyleLbl="fgImgPlace1" presStyleIdx="5" presStyleCnt="6" custScaleX="105198" custScaleY="58065" custLinFactNeighborX="-3741" custLinFactNeighborY="-9198"/>
      <dgm:spPr>
        <a:blipFill dpi="0" rotWithShape="1">
          <a:blip xmlns:r="http://schemas.openxmlformats.org/officeDocument/2006/relationships" r:embed="rId6"/>
          <a:srcRect/>
          <a:stretch>
            <a:fillRect l="1994" t="8925" r="1994" b="8925"/>
          </a:stretch>
        </a:blipFill>
      </dgm:spPr>
    </dgm:pt>
  </dgm:ptLst>
  <dgm:cxnLst>
    <dgm:cxn modelId="{269EEA08-CCFD-7B4D-8072-C1267344DA1B}" srcId="{A7EFB0C3-4D0F-FE4D-8334-ACC49936206C}" destId="{AB7980C8-2DE5-794A-BF5F-FFDF93D8B4E5}" srcOrd="1" destOrd="0" parTransId="{BF560A78-F0E4-264B-92EB-E657E89C8156}" sibTransId="{1918791A-E8AB-A443-B9A9-D0365F7BEB1B}"/>
    <dgm:cxn modelId="{DA4BF209-405E-0A40-B98C-7D0F52E24B48}" srcId="{AB74ED81-4AEA-5E48-9435-F4E837963895}" destId="{28233024-60BA-1043-8883-56C212DD403B}" srcOrd="0" destOrd="0" parTransId="{77C42482-7222-D944-843A-40601A0B0F79}" sibTransId="{702BDA6C-9197-7842-A9AC-9F1A0B804A61}"/>
    <dgm:cxn modelId="{B5E2281B-F65C-7B4C-9DA4-C1CF590F8B55}" type="presOf" srcId="{8385CC53-6CFB-8D46-B5DA-8B1FBB8244A3}" destId="{C4A2D317-1283-1D40-9F5E-26A1FFF6F61E}" srcOrd="0" destOrd="3" presId="urn:microsoft.com/office/officeart/2005/8/layout/pList2"/>
    <dgm:cxn modelId="{475E771D-ACEF-D44B-AC2B-7EBE4A73DF0B}" srcId="{AB74ED81-4AEA-5E48-9435-F4E837963895}" destId="{F0A56ED9-5A86-094F-84F5-9B337F578C0F}" srcOrd="3" destOrd="0" parTransId="{8219B488-33C0-4E47-AAFC-E0F0CB7C64D0}" sibTransId="{1574C6D3-6219-9348-B94D-7170AD3B985A}"/>
    <dgm:cxn modelId="{2CAA8B1D-1CF5-F443-97C5-906D1B985D74}" type="presOf" srcId="{9B77CC3D-3C6C-BA46-939E-E24C3EE70178}" destId="{C4A2D317-1283-1D40-9F5E-26A1FFF6F61E}" srcOrd="0" destOrd="2" presId="urn:microsoft.com/office/officeart/2005/8/layout/pList2"/>
    <dgm:cxn modelId="{AC54D31E-3C31-BB40-89CC-D7C3ADEC1A21}" type="presOf" srcId="{01E4F530-5A69-D54B-949F-77913C895C1E}" destId="{F7E68588-87FD-674F-830D-4CAFAEFA8A4D}" srcOrd="0" destOrd="2" presId="urn:microsoft.com/office/officeart/2005/8/layout/pList2"/>
    <dgm:cxn modelId="{31A4E81E-F4EC-7743-93A1-E51462E0B0E9}" srcId="{BAD68DFD-8AEF-2849-B5E4-CA7936DD01FC}" destId="{C33A4AD9-40F8-364B-8EFF-3775C60271D4}" srcOrd="3" destOrd="0" parTransId="{1CD4E444-CE4B-BC48-9CAA-B861BB7E3233}" sibTransId="{E6A9191D-4BA4-E649-A864-A2CA8F702B24}"/>
    <dgm:cxn modelId="{A927B11F-BE95-ED46-871B-A258F2F8C1FA}" srcId="{6C8DADCB-E6E4-4B49-BFE0-2D4F884EE37D}" destId="{FA152DDD-A9EC-1642-A4BB-03093D014091}" srcOrd="4" destOrd="0" parTransId="{1A9EEA57-3F07-8F47-8E1C-4CF994CEBD75}" sibTransId="{A980E7CF-9880-0B46-9943-95A55208F30C}"/>
    <dgm:cxn modelId="{508E1A2D-1E84-6946-A6BF-A564016C3E4A}" type="presOf" srcId="{E2A2B5C4-3C76-7A41-B5C3-01829488D0AF}" destId="{F7E68588-87FD-674F-830D-4CAFAEFA8A4D}" srcOrd="0" destOrd="3" presId="urn:microsoft.com/office/officeart/2005/8/layout/pList2"/>
    <dgm:cxn modelId="{2E298A39-ABDB-E847-BB51-C0D29D61D0D6}" srcId="{5077F0BD-0FEB-9D4C-A4C9-C717A86B22DB}" destId="{01E4F530-5A69-D54B-949F-77913C895C1E}" srcOrd="1" destOrd="0" parTransId="{0B468E3D-E0B9-D64D-8D4E-6C8FF866A28E}" sibTransId="{7A0EE6AA-5F97-FF4F-A178-C16B0F761281}"/>
    <dgm:cxn modelId="{35CFC23B-9CF3-6544-8A6C-CF89E38F3AA4}" srcId="{3764F792-42F1-C147-B8DD-F26288B55708}" destId="{AB74ED81-4AEA-5E48-9435-F4E837963895}" srcOrd="0" destOrd="0" parTransId="{9F202445-A405-0345-B5CF-72016FA05508}" sibTransId="{8CE0DBEA-0A30-144F-BC41-BC7A63362144}"/>
    <dgm:cxn modelId="{5CFA6343-4354-2C40-BAF8-83E1AA2D18CC}" srcId="{3764F792-42F1-C147-B8DD-F26288B55708}" destId="{A7EFB0C3-4D0F-FE4D-8334-ACC49936206C}" srcOrd="1" destOrd="0" parTransId="{390DA8FC-77D6-7243-ACC3-B96C8CB674AD}" sibTransId="{01439A9D-4376-9143-B170-7C0E1D5C87B3}"/>
    <dgm:cxn modelId="{62538D48-5C7E-294D-A95C-8C40A713C28A}" type="presOf" srcId="{01439A9D-4376-9143-B170-7C0E1D5C87B3}" destId="{EB3A7877-B780-1648-A4A3-1682F058ABF8}" srcOrd="0" destOrd="0" presId="urn:microsoft.com/office/officeart/2005/8/layout/pList2"/>
    <dgm:cxn modelId="{D21C684D-00EC-664E-A6BA-802CE95B5223}" srcId="{BAD68DFD-8AEF-2849-B5E4-CA7936DD01FC}" destId="{77B49988-0BCF-E745-92CA-45FD521E80F3}" srcOrd="0" destOrd="0" parTransId="{E760C11C-DC5F-B049-9A21-1136F4845A15}" sibTransId="{3B438DB9-D8F4-5C43-AFD2-529D99FA1099}"/>
    <dgm:cxn modelId="{C6477E4D-7A10-B74C-A031-3FC0EE56B050}" type="presOf" srcId="{FA152DDD-A9EC-1642-A4BB-03093D014091}" destId="{C4A2D317-1283-1D40-9F5E-26A1FFF6F61E}" srcOrd="0" destOrd="5" presId="urn:microsoft.com/office/officeart/2005/8/layout/pList2"/>
    <dgm:cxn modelId="{49C7C24D-0025-5C41-A1C0-D7CA4F56F169}" srcId="{3764F792-42F1-C147-B8DD-F26288B55708}" destId="{4B81C3E7-6E26-6247-BC65-9F69CCC0D956}" srcOrd="3" destOrd="0" parTransId="{C1ACCB5B-615F-A640-B4C1-A3A1C80CA6C9}" sibTransId="{12C7EA15-D514-F14B-B323-FA392DAA6A1D}"/>
    <dgm:cxn modelId="{DA8A094E-A307-974F-8C86-0F9ECDE3F596}" srcId="{A7EFB0C3-4D0F-FE4D-8334-ACC49936206C}" destId="{1A2D9E8B-E3DD-064E-88F1-DFFA573ED1FD}" srcOrd="0" destOrd="0" parTransId="{CD2EC773-9C0C-1C4A-9106-98F7CEFD6518}" sibTransId="{92512659-3130-B74E-A9EB-A87E275A18B5}"/>
    <dgm:cxn modelId="{4ADE3354-5DBF-4A40-9583-2E7ED69938F7}" type="presOf" srcId="{A7EFB0C3-4D0F-FE4D-8334-ACC49936206C}" destId="{B3A054B7-DA41-2447-B481-BB57C0EF82A0}" srcOrd="0" destOrd="0" presId="urn:microsoft.com/office/officeart/2005/8/layout/pList2"/>
    <dgm:cxn modelId="{74048B59-C212-5545-A1E2-3A604CCA7A16}" srcId="{3764F792-42F1-C147-B8DD-F26288B55708}" destId="{5077F0BD-0FEB-9D4C-A4C9-C717A86B22DB}" srcOrd="4" destOrd="0" parTransId="{9F7BCB6B-75D4-4B47-A0B1-37338799537B}" sibTransId="{217AD95C-0A4A-F04A-B3A7-42202DFF0060}"/>
    <dgm:cxn modelId="{51C5195A-0A46-5040-8598-74FE847FF043}" srcId="{5077F0BD-0FEB-9D4C-A4C9-C717A86B22DB}" destId="{3732F46D-C6DA-474F-BD3E-DB29E183381B}" srcOrd="0" destOrd="0" parTransId="{316FCDC7-7798-0F47-8868-43DF6BDCEB14}" sibTransId="{AFE81510-745F-9F42-89AD-7A8FDE9DB95B}"/>
    <dgm:cxn modelId="{C476645B-E6E0-3240-BA33-94A9C3EBBD27}" srcId="{6C8DADCB-E6E4-4B49-BFE0-2D4F884EE37D}" destId="{66603749-1BB8-ED46-9275-3DA171D989C2}" srcOrd="3" destOrd="0" parTransId="{E1928C9D-6021-4342-918B-6FB89B29E699}" sibTransId="{550D6089-DBB4-9748-A2D3-1AA1E07A7ED6}"/>
    <dgm:cxn modelId="{D0B9045E-D97C-6145-A078-5BFEB97504AC}" srcId="{5077F0BD-0FEB-9D4C-A4C9-C717A86B22DB}" destId="{1DA849CB-0B6C-3C4B-8BDF-61F695B24CCF}" srcOrd="3" destOrd="0" parTransId="{9869DB53-7D72-2842-80B0-4BE55EEA2E2C}" sibTransId="{2311ED5D-4D25-A544-90C2-BFF32C2A3EBB}"/>
    <dgm:cxn modelId="{0A6E2B60-A325-2548-9C49-6F4601D6D6B6}" type="presOf" srcId="{1A2D9E8B-E3DD-064E-88F1-DFFA573ED1FD}" destId="{B3A054B7-DA41-2447-B481-BB57C0EF82A0}" srcOrd="0" destOrd="1" presId="urn:microsoft.com/office/officeart/2005/8/layout/pList2"/>
    <dgm:cxn modelId="{AD9FA765-194E-C74D-9615-A9A2ACA75BED}" srcId="{3764F792-42F1-C147-B8DD-F26288B55708}" destId="{BAD68DFD-8AEF-2849-B5E4-CA7936DD01FC}" srcOrd="2" destOrd="0" parTransId="{1F3D3FD9-0D2D-EF40-9ED9-6E9DD1E31154}" sibTransId="{D996D7ED-57DD-9449-947E-791B7B567903}"/>
    <dgm:cxn modelId="{4C55E266-4EC3-5448-A0E9-9A539AC61DC3}" type="presOf" srcId="{B9209D07-5160-3B48-98DA-6F5408D440FF}" destId="{0345C958-C183-9446-943C-1129716DCA69}" srcOrd="0" destOrd="2" presId="urn:microsoft.com/office/officeart/2005/8/layout/pList2"/>
    <dgm:cxn modelId="{C529AB6D-9FA1-7448-96FA-3B92E7446E88}" type="presOf" srcId="{C33A4AD9-40F8-364B-8EFF-3775C60271D4}" destId="{CE1C4F90-B657-5941-B0EC-4571F39C1522}" srcOrd="0" destOrd="4" presId="urn:microsoft.com/office/officeart/2005/8/layout/pList2"/>
    <dgm:cxn modelId="{A3E26677-20E3-EA40-BB09-4CC91080B13D}" type="presOf" srcId="{BAD68DFD-8AEF-2849-B5E4-CA7936DD01FC}" destId="{CE1C4F90-B657-5941-B0EC-4571F39C1522}" srcOrd="0" destOrd="0" presId="urn:microsoft.com/office/officeart/2005/8/layout/pList2"/>
    <dgm:cxn modelId="{B0A57D78-AA23-ED4E-9C20-D59DBB0F7A5E}" type="presOf" srcId="{1F04117F-8F4A-084D-93DF-D70981E96895}" destId="{CE1C4F90-B657-5941-B0EC-4571F39C1522}" srcOrd="0" destOrd="3" presId="urn:microsoft.com/office/officeart/2005/8/layout/pList2"/>
    <dgm:cxn modelId="{19CEDF78-4677-FE47-AD90-C265F2F9C511}" type="presOf" srcId="{ED84D457-29F7-144B-8FC5-43D05A1A405D}" destId="{C4A2D317-1283-1D40-9F5E-26A1FFF6F61E}" srcOrd="0" destOrd="1" presId="urn:microsoft.com/office/officeart/2005/8/layout/pList2"/>
    <dgm:cxn modelId="{1C45A87C-8663-C948-9558-D84A1E882738}" type="presOf" srcId="{3E7583B6-9C76-BB4F-9AD6-BD5B0C2400CF}" destId="{B2A3C615-C815-B04B-8DD5-5D8DD58167CD}" srcOrd="0" destOrd="3" presId="urn:microsoft.com/office/officeart/2005/8/layout/pList2"/>
    <dgm:cxn modelId="{B122CB80-30DC-7142-A300-9CB4B140FEA7}" type="presOf" srcId="{AB7980C8-2DE5-794A-BF5F-FFDF93D8B4E5}" destId="{B3A054B7-DA41-2447-B481-BB57C0EF82A0}" srcOrd="0" destOrd="2" presId="urn:microsoft.com/office/officeart/2005/8/layout/pList2"/>
    <dgm:cxn modelId="{D3514786-7AE7-8246-B3BD-29DC6D4E86DA}" srcId="{6C8DADCB-E6E4-4B49-BFE0-2D4F884EE37D}" destId="{9B77CC3D-3C6C-BA46-939E-E24C3EE70178}" srcOrd="1" destOrd="0" parTransId="{8BCE3BDB-9E0B-6146-AB44-9485C3550D2F}" sibTransId="{A2A4AEAE-D81E-524D-886B-6EE724F41AC5}"/>
    <dgm:cxn modelId="{94C41588-A8A1-534B-84E9-75C19758CEB6}" type="presOf" srcId="{DE617936-7A9F-984C-BD86-A660A168DF84}" destId="{0345C958-C183-9446-943C-1129716DCA69}" srcOrd="0" destOrd="3" presId="urn:microsoft.com/office/officeart/2005/8/layout/pList2"/>
    <dgm:cxn modelId="{7E9A8E88-7BD6-224C-9B92-262D9A8C0DA2}" type="presOf" srcId="{AB74ED81-4AEA-5E48-9435-F4E837963895}" destId="{0345C958-C183-9446-943C-1129716DCA69}" srcOrd="0" destOrd="0" presId="urn:microsoft.com/office/officeart/2005/8/layout/pList2"/>
    <dgm:cxn modelId="{94C7929A-3B56-E94A-8836-C3CBF79E0F10}" type="presOf" srcId="{3764F792-42F1-C147-B8DD-F26288B55708}" destId="{252EA8A8-8002-2849-8D14-F22C7E81DCAE}" srcOrd="0" destOrd="0" presId="urn:microsoft.com/office/officeart/2005/8/layout/pList2"/>
    <dgm:cxn modelId="{CB84D19C-972E-364E-9E75-2FF1E1694C6A}" srcId="{5077F0BD-0FEB-9D4C-A4C9-C717A86B22DB}" destId="{E2A2B5C4-3C76-7A41-B5C3-01829488D0AF}" srcOrd="2" destOrd="0" parTransId="{2F01ED53-DEBB-8041-8C41-5F678B17006A}" sibTransId="{BE85F8A2-3E75-C34C-AF8F-B6CD1F7B76E6}"/>
    <dgm:cxn modelId="{EC7D8AA7-D952-FE42-8C45-191D13AA1819}" type="presOf" srcId="{4CEADBC9-D12A-DA4E-BF50-C822D349475E}" destId="{B2A3C615-C815-B04B-8DD5-5D8DD58167CD}" srcOrd="0" destOrd="1" presId="urn:microsoft.com/office/officeart/2005/8/layout/pList2"/>
    <dgm:cxn modelId="{FE4CC8A8-C882-3F4D-800E-968FA97B406B}" srcId="{BAD68DFD-8AEF-2849-B5E4-CA7936DD01FC}" destId="{1F04117F-8F4A-084D-93DF-D70981E96895}" srcOrd="2" destOrd="0" parTransId="{C4237A6B-2BBE-9046-95FB-1661423C7EBF}" sibTransId="{A6C1B647-E053-474B-B017-8B885D659DBC}"/>
    <dgm:cxn modelId="{184F5CAB-14BC-5845-BD94-34530187C1B0}" srcId="{3764F792-42F1-C147-B8DD-F26288B55708}" destId="{6C8DADCB-E6E4-4B49-BFE0-2D4F884EE37D}" srcOrd="5" destOrd="0" parTransId="{705E6770-87A8-5641-80A2-E1D81C792263}" sibTransId="{49CD216F-4C64-974F-AA0D-4C6C30A36257}"/>
    <dgm:cxn modelId="{B549E5AB-AFDF-5848-8A4A-67048B8E8369}" srcId="{AB74ED81-4AEA-5E48-9435-F4E837963895}" destId="{DE617936-7A9F-984C-BD86-A660A168DF84}" srcOrd="2" destOrd="0" parTransId="{470B5451-AC4D-DE41-A0DD-6B65138675F3}" sibTransId="{C4D36FAA-55AA-A148-80EC-F946F5F0953E}"/>
    <dgm:cxn modelId="{6F5B42B0-3775-AB48-A5DC-D711C542BC48}" type="presOf" srcId="{77B49988-0BCF-E745-92CA-45FD521E80F3}" destId="{CE1C4F90-B657-5941-B0EC-4571F39C1522}" srcOrd="0" destOrd="1" presId="urn:microsoft.com/office/officeart/2005/8/layout/pList2"/>
    <dgm:cxn modelId="{95DCC2B2-CD76-8940-8385-2A00D4C56A93}" type="presOf" srcId="{F0A56ED9-5A86-094F-84F5-9B337F578C0F}" destId="{0345C958-C183-9446-943C-1129716DCA69}" srcOrd="0" destOrd="4" presId="urn:microsoft.com/office/officeart/2005/8/layout/pList2"/>
    <dgm:cxn modelId="{172437B5-1298-194E-ADF2-166748D96A99}" type="presOf" srcId="{3732F46D-C6DA-474F-BD3E-DB29E183381B}" destId="{F7E68588-87FD-674F-830D-4CAFAEFA8A4D}" srcOrd="0" destOrd="1" presId="urn:microsoft.com/office/officeart/2005/8/layout/pList2"/>
    <dgm:cxn modelId="{79F46CB9-94CA-BB43-9F40-0D5649DFCBF3}" srcId="{BAD68DFD-8AEF-2849-B5E4-CA7936DD01FC}" destId="{E5C6380B-D925-5F4D-B9AE-538BDED4657F}" srcOrd="1" destOrd="0" parTransId="{D2C95011-9DFD-014E-A554-D909F284B48B}" sibTransId="{841DE6F0-3112-F94C-A30C-30A7B4ABFF3A}"/>
    <dgm:cxn modelId="{A0FCA5BB-7C99-6E4C-9AB5-DEF4B534CEA3}" srcId="{6C8DADCB-E6E4-4B49-BFE0-2D4F884EE37D}" destId="{ED84D457-29F7-144B-8FC5-43D05A1A405D}" srcOrd="0" destOrd="0" parTransId="{CCBC1FB9-EFE5-674B-8A8D-ECD03D65FE42}" sibTransId="{582B9784-FD28-DC41-8453-99409136460C}"/>
    <dgm:cxn modelId="{EFBC93BE-315A-DA44-8195-E84144D2E277}" srcId="{4B81C3E7-6E26-6247-BC65-9F69CCC0D956}" destId="{3E7583B6-9C76-BB4F-9AD6-BD5B0C2400CF}" srcOrd="2" destOrd="0" parTransId="{711B0BEA-C8B2-EA47-AE9B-BFA6714DCB17}" sibTransId="{2347D6EB-A26E-DC42-9138-8CA111358124}"/>
    <dgm:cxn modelId="{CB4558CA-3315-1D44-8F58-1A4C99A3CAE2}" type="presOf" srcId="{12C7EA15-D514-F14B-B323-FA392DAA6A1D}" destId="{9863D9AC-2DB3-4E4D-AF08-F99D0AA88678}" srcOrd="0" destOrd="0" presId="urn:microsoft.com/office/officeart/2005/8/layout/pList2"/>
    <dgm:cxn modelId="{B987AFCB-5BAE-1147-90E6-24DFCCAF2462}" srcId="{AB74ED81-4AEA-5E48-9435-F4E837963895}" destId="{B9209D07-5160-3B48-98DA-6F5408D440FF}" srcOrd="1" destOrd="0" parTransId="{F18B1DA3-27C1-3F48-9ACA-87DFC33321E8}" sibTransId="{6A79BE2D-3E2D-D44F-AEE0-A82F56879756}"/>
    <dgm:cxn modelId="{2CA0D6D0-E4F2-3244-835E-ADC0A3E46CF3}" srcId="{4B81C3E7-6E26-6247-BC65-9F69CCC0D956}" destId="{FF42460A-ECDC-CA4C-A43E-E49AB64A337A}" srcOrd="1" destOrd="0" parTransId="{98E0052B-CFBF-014C-B33B-CACD299AF704}" sibTransId="{EA29AB7F-7211-6F4A-9153-FCC27A4DF068}"/>
    <dgm:cxn modelId="{8A8E8CD4-77A0-BB4C-8574-1CC1A5284FA3}" type="presOf" srcId="{5077F0BD-0FEB-9D4C-A4C9-C717A86B22DB}" destId="{F7E68588-87FD-674F-830D-4CAFAEFA8A4D}" srcOrd="0" destOrd="0" presId="urn:microsoft.com/office/officeart/2005/8/layout/pList2"/>
    <dgm:cxn modelId="{F2D1CCD5-5FBF-D048-B10E-8D08355A52EA}" type="presOf" srcId="{D996D7ED-57DD-9449-947E-791B7B567903}" destId="{E56EBF76-9651-AC45-B324-CEDD236D72C6}" srcOrd="0" destOrd="0" presId="urn:microsoft.com/office/officeart/2005/8/layout/pList2"/>
    <dgm:cxn modelId="{8C2EB7D9-7C16-ED47-830C-9D4F141005E3}" type="presOf" srcId="{66603749-1BB8-ED46-9275-3DA171D989C2}" destId="{C4A2D317-1283-1D40-9F5E-26A1FFF6F61E}" srcOrd="0" destOrd="4" presId="urn:microsoft.com/office/officeart/2005/8/layout/pList2"/>
    <dgm:cxn modelId="{3D80A0DA-9B4A-E34E-A11C-BD6B51B9849F}" type="presOf" srcId="{1DA849CB-0B6C-3C4B-8BDF-61F695B24CCF}" destId="{F7E68588-87FD-674F-830D-4CAFAEFA8A4D}" srcOrd="0" destOrd="4" presId="urn:microsoft.com/office/officeart/2005/8/layout/pList2"/>
    <dgm:cxn modelId="{711224DD-7070-6641-9ED1-19AE04041C27}" type="presOf" srcId="{28233024-60BA-1043-8883-56C212DD403B}" destId="{0345C958-C183-9446-943C-1129716DCA69}" srcOrd="0" destOrd="1" presId="urn:microsoft.com/office/officeart/2005/8/layout/pList2"/>
    <dgm:cxn modelId="{AE255CDD-64F5-394A-9D7D-8FBDBB50E168}" type="presOf" srcId="{6C8DADCB-E6E4-4B49-BFE0-2D4F884EE37D}" destId="{C4A2D317-1283-1D40-9F5E-26A1FFF6F61E}" srcOrd="0" destOrd="0" presId="urn:microsoft.com/office/officeart/2005/8/layout/pList2"/>
    <dgm:cxn modelId="{E18CF9E1-8224-7947-9619-A9DCEB5835D1}" type="presOf" srcId="{FF42460A-ECDC-CA4C-A43E-E49AB64A337A}" destId="{B2A3C615-C815-B04B-8DD5-5D8DD58167CD}" srcOrd="0" destOrd="2" presId="urn:microsoft.com/office/officeart/2005/8/layout/pList2"/>
    <dgm:cxn modelId="{6D4129E3-3328-EE4E-B252-17AB80D948FF}" type="presOf" srcId="{217AD95C-0A4A-F04A-B3A7-42202DFF0060}" destId="{5813FBF3-E32F-1845-9E31-95B97EE4C7CA}" srcOrd="0" destOrd="0" presId="urn:microsoft.com/office/officeart/2005/8/layout/pList2"/>
    <dgm:cxn modelId="{C80FACE4-BE12-0C41-90D9-6C5161C82EE7}" type="presOf" srcId="{E5C6380B-D925-5F4D-B9AE-538BDED4657F}" destId="{CE1C4F90-B657-5941-B0EC-4571F39C1522}" srcOrd="0" destOrd="2" presId="urn:microsoft.com/office/officeart/2005/8/layout/pList2"/>
    <dgm:cxn modelId="{8F42C8EE-1A22-6448-B199-6A44E67ACAB3}" srcId="{6C8DADCB-E6E4-4B49-BFE0-2D4F884EE37D}" destId="{8385CC53-6CFB-8D46-B5DA-8B1FBB8244A3}" srcOrd="2" destOrd="0" parTransId="{CCA1E281-0F5A-A04D-BD80-391EDD18F4A4}" sibTransId="{EC1D4DFB-CD64-C640-9E54-E58AD503E4D5}"/>
    <dgm:cxn modelId="{85EBE6EE-7B17-BA42-BF58-D9418EFF6D14}" srcId="{4B81C3E7-6E26-6247-BC65-9F69CCC0D956}" destId="{4CEADBC9-D12A-DA4E-BF50-C822D349475E}" srcOrd="0" destOrd="0" parTransId="{BEB82F01-4678-FE41-8D81-A153B547D302}" sibTransId="{9E95EC7C-BED0-BD4B-A026-A056E1FDB626}"/>
    <dgm:cxn modelId="{B6C986F4-9689-A547-A0B7-DCC3551E0BAE}" type="presOf" srcId="{8CE0DBEA-0A30-144F-BC41-BC7A63362144}" destId="{B012492D-3A67-CD40-B7B3-3500C3EEC01A}" srcOrd="0" destOrd="0" presId="urn:microsoft.com/office/officeart/2005/8/layout/pList2"/>
    <dgm:cxn modelId="{FAF20FF9-6577-0F46-A319-1177DABD2C62}" type="presOf" srcId="{4B81C3E7-6E26-6247-BC65-9F69CCC0D956}" destId="{B2A3C615-C815-B04B-8DD5-5D8DD58167CD}" srcOrd="0" destOrd="0" presId="urn:microsoft.com/office/officeart/2005/8/layout/pList2"/>
    <dgm:cxn modelId="{BF13CC54-A326-EC48-8326-6855F25B015E}" type="presParOf" srcId="{252EA8A8-8002-2849-8D14-F22C7E81DCAE}" destId="{7648AA59-4C29-3348-9156-35B8E778C51A}" srcOrd="0" destOrd="0" presId="urn:microsoft.com/office/officeart/2005/8/layout/pList2"/>
    <dgm:cxn modelId="{2B5AE79F-1B3C-1F41-8A52-0B7E49C9BBCA}" type="presParOf" srcId="{252EA8A8-8002-2849-8D14-F22C7E81DCAE}" destId="{9EEA2EEF-8E8D-3548-AFB6-5666412A35F2}" srcOrd="1" destOrd="0" presId="urn:microsoft.com/office/officeart/2005/8/layout/pList2"/>
    <dgm:cxn modelId="{7602E6D8-F0F7-AE4F-93D7-1B9DAFBB305E}" type="presParOf" srcId="{9EEA2EEF-8E8D-3548-AFB6-5666412A35F2}" destId="{FC881593-4D8D-C741-80DD-722321B73D5C}" srcOrd="0" destOrd="0" presId="urn:microsoft.com/office/officeart/2005/8/layout/pList2"/>
    <dgm:cxn modelId="{DA78E226-AFDE-6542-B277-F4E2790C134A}" type="presParOf" srcId="{FC881593-4D8D-C741-80DD-722321B73D5C}" destId="{0345C958-C183-9446-943C-1129716DCA69}" srcOrd="0" destOrd="0" presId="urn:microsoft.com/office/officeart/2005/8/layout/pList2"/>
    <dgm:cxn modelId="{AE828FE5-AC3B-F44C-A5A1-1FA7D8EF6459}" type="presParOf" srcId="{FC881593-4D8D-C741-80DD-722321B73D5C}" destId="{A5E4845E-0735-FE4C-9CB1-648F5AC9A491}" srcOrd="1" destOrd="0" presId="urn:microsoft.com/office/officeart/2005/8/layout/pList2"/>
    <dgm:cxn modelId="{322C472A-EA2E-F443-9030-5E4A8E722FAB}" type="presParOf" srcId="{FC881593-4D8D-C741-80DD-722321B73D5C}" destId="{EB66A9A2-D42A-014B-9BAE-1973DE698672}" srcOrd="2" destOrd="0" presId="urn:microsoft.com/office/officeart/2005/8/layout/pList2"/>
    <dgm:cxn modelId="{BD7E4321-FBDD-224E-A4DA-1DE954C09288}" type="presParOf" srcId="{9EEA2EEF-8E8D-3548-AFB6-5666412A35F2}" destId="{B012492D-3A67-CD40-B7B3-3500C3EEC01A}" srcOrd="1" destOrd="0" presId="urn:microsoft.com/office/officeart/2005/8/layout/pList2"/>
    <dgm:cxn modelId="{8FA60316-8849-B442-A1F7-E1B8E7BB9A78}" type="presParOf" srcId="{9EEA2EEF-8E8D-3548-AFB6-5666412A35F2}" destId="{0339B4C2-7B14-444C-8BB2-15695469FABC}" srcOrd="2" destOrd="0" presId="urn:microsoft.com/office/officeart/2005/8/layout/pList2"/>
    <dgm:cxn modelId="{B96EFBB8-2FBE-AE4A-8DB8-D5DC20D23989}" type="presParOf" srcId="{0339B4C2-7B14-444C-8BB2-15695469FABC}" destId="{B3A054B7-DA41-2447-B481-BB57C0EF82A0}" srcOrd="0" destOrd="0" presId="urn:microsoft.com/office/officeart/2005/8/layout/pList2"/>
    <dgm:cxn modelId="{8EE9BB20-B964-5042-A385-428FCBDDE616}" type="presParOf" srcId="{0339B4C2-7B14-444C-8BB2-15695469FABC}" destId="{97A21062-6769-724B-B76D-365D565A5C17}" srcOrd="1" destOrd="0" presId="urn:microsoft.com/office/officeart/2005/8/layout/pList2"/>
    <dgm:cxn modelId="{6CE48B14-78AA-F64F-852B-FB1CB421A00E}" type="presParOf" srcId="{0339B4C2-7B14-444C-8BB2-15695469FABC}" destId="{52176719-CEEF-E44A-96F9-6FA3BFB1A05E}" srcOrd="2" destOrd="0" presId="urn:microsoft.com/office/officeart/2005/8/layout/pList2"/>
    <dgm:cxn modelId="{4288A3FB-C0C7-E24B-9476-1C815C8B8FD2}" type="presParOf" srcId="{9EEA2EEF-8E8D-3548-AFB6-5666412A35F2}" destId="{EB3A7877-B780-1648-A4A3-1682F058ABF8}" srcOrd="3" destOrd="0" presId="urn:microsoft.com/office/officeart/2005/8/layout/pList2"/>
    <dgm:cxn modelId="{15770CF9-F950-A14A-873C-C7E9792FAD83}" type="presParOf" srcId="{9EEA2EEF-8E8D-3548-AFB6-5666412A35F2}" destId="{276A954B-2D37-214D-A03B-6136A74F81B9}" srcOrd="4" destOrd="0" presId="urn:microsoft.com/office/officeart/2005/8/layout/pList2"/>
    <dgm:cxn modelId="{46875914-B9B1-BC42-937B-DF456E8B1E35}" type="presParOf" srcId="{276A954B-2D37-214D-A03B-6136A74F81B9}" destId="{CE1C4F90-B657-5941-B0EC-4571F39C1522}" srcOrd="0" destOrd="0" presId="urn:microsoft.com/office/officeart/2005/8/layout/pList2"/>
    <dgm:cxn modelId="{A15FCCE7-41BB-2E42-89C1-8CBF092885A9}" type="presParOf" srcId="{276A954B-2D37-214D-A03B-6136A74F81B9}" destId="{545A5BD6-25B7-8846-A6DC-B62ADF1CF12A}" srcOrd="1" destOrd="0" presId="urn:microsoft.com/office/officeart/2005/8/layout/pList2"/>
    <dgm:cxn modelId="{6A8767E2-A403-D14F-B5F6-DD9C5E236E8E}" type="presParOf" srcId="{276A954B-2D37-214D-A03B-6136A74F81B9}" destId="{5FBD28E9-44BD-8548-A06A-82987B66625D}" srcOrd="2" destOrd="0" presId="urn:microsoft.com/office/officeart/2005/8/layout/pList2"/>
    <dgm:cxn modelId="{FA65700C-C0FE-1043-A2CC-03778DB94AE1}" type="presParOf" srcId="{9EEA2EEF-8E8D-3548-AFB6-5666412A35F2}" destId="{E56EBF76-9651-AC45-B324-CEDD236D72C6}" srcOrd="5" destOrd="0" presId="urn:microsoft.com/office/officeart/2005/8/layout/pList2"/>
    <dgm:cxn modelId="{D171A82F-F46E-584C-8E5F-0159189E8A8D}" type="presParOf" srcId="{9EEA2EEF-8E8D-3548-AFB6-5666412A35F2}" destId="{A06EA865-30F9-FE4C-ABFB-E10FB36D8977}" srcOrd="6" destOrd="0" presId="urn:microsoft.com/office/officeart/2005/8/layout/pList2"/>
    <dgm:cxn modelId="{B5435DF2-D0AD-C04F-AB60-68886AB9DF44}" type="presParOf" srcId="{A06EA865-30F9-FE4C-ABFB-E10FB36D8977}" destId="{B2A3C615-C815-B04B-8DD5-5D8DD58167CD}" srcOrd="0" destOrd="0" presId="urn:microsoft.com/office/officeart/2005/8/layout/pList2"/>
    <dgm:cxn modelId="{4D0D6C17-D390-3F47-B892-BC3D8FA147D6}" type="presParOf" srcId="{A06EA865-30F9-FE4C-ABFB-E10FB36D8977}" destId="{75F40323-A878-FA4A-B7BF-4DCC0B8C22AC}" srcOrd="1" destOrd="0" presId="urn:microsoft.com/office/officeart/2005/8/layout/pList2"/>
    <dgm:cxn modelId="{840778A2-94EF-8844-99A4-7622B2095B9A}" type="presParOf" srcId="{A06EA865-30F9-FE4C-ABFB-E10FB36D8977}" destId="{9BB4624B-7714-F343-BB71-6E201B28FE54}" srcOrd="2" destOrd="0" presId="urn:microsoft.com/office/officeart/2005/8/layout/pList2"/>
    <dgm:cxn modelId="{1C726385-DF9A-3248-A7CD-E9A44CA8111B}" type="presParOf" srcId="{9EEA2EEF-8E8D-3548-AFB6-5666412A35F2}" destId="{9863D9AC-2DB3-4E4D-AF08-F99D0AA88678}" srcOrd="7" destOrd="0" presId="urn:microsoft.com/office/officeart/2005/8/layout/pList2"/>
    <dgm:cxn modelId="{49A02B2A-0D36-5F4D-AF68-86D61E495F8A}" type="presParOf" srcId="{9EEA2EEF-8E8D-3548-AFB6-5666412A35F2}" destId="{1532EEC8-8783-8B44-A938-9424A63BC521}" srcOrd="8" destOrd="0" presId="urn:microsoft.com/office/officeart/2005/8/layout/pList2"/>
    <dgm:cxn modelId="{EBD76710-EC6B-2043-BC07-D3D468BC3F2E}" type="presParOf" srcId="{1532EEC8-8783-8B44-A938-9424A63BC521}" destId="{F7E68588-87FD-674F-830D-4CAFAEFA8A4D}" srcOrd="0" destOrd="0" presId="urn:microsoft.com/office/officeart/2005/8/layout/pList2"/>
    <dgm:cxn modelId="{79E98F1A-12F7-5244-A27D-FD88FD611715}" type="presParOf" srcId="{1532EEC8-8783-8B44-A938-9424A63BC521}" destId="{0DCB7B9C-972B-194B-B8CE-2DCE28C8E72A}" srcOrd="1" destOrd="0" presId="urn:microsoft.com/office/officeart/2005/8/layout/pList2"/>
    <dgm:cxn modelId="{21FE4FE1-43DE-144A-AFDB-9D9C158AF68F}" type="presParOf" srcId="{1532EEC8-8783-8B44-A938-9424A63BC521}" destId="{160AB296-318B-7843-910A-6C6BAC592903}" srcOrd="2" destOrd="0" presId="urn:microsoft.com/office/officeart/2005/8/layout/pList2"/>
    <dgm:cxn modelId="{702509BD-F28D-8B46-81E2-E867590EF0E7}" type="presParOf" srcId="{9EEA2EEF-8E8D-3548-AFB6-5666412A35F2}" destId="{5813FBF3-E32F-1845-9E31-95B97EE4C7CA}" srcOrd="9" destOrd="0" presId="urn:microsoft.com/office/officeart/2005/8/layout/pList2"/>
    <dgm:cxn modelId="{B0C2A4F8-5CD5-9640-953B-B49824B439B9}" type="presParOf" srcId="{9EEA2EEF-8E8D-3548-AFB6-5666412A35F2}" destId="{7282D5C4-15A2-4D4C-8823-37233F71C81E}" srcOrd="10" destOrd="0" presId="urn:microsoft.com/office/officeart/2005/8/layout/pList2"/>
    <dgm:cxn modelId="{BECAC1CC-660C-A345-AD23-5697AEB960FE}" type="presParOf" srcId="{7282D5C4-15A2-4D4C-8823-37233F71C81E}" destId="{C4A2D317-1283-1D40-9F5E-26A1FFF6F61E}" srcOrd="0" destOrd="0" presId="urn:microsoft.com/office/officeart/2005/8/layout/pList2"/>
    <dgm:cxn modelId="{33BA02AA-B2BE-0A4E-B0F8-E1D60EEB89B0}" type="presParOf" srcId="{7282D5C4-15A2-4D4C-8823-37233F71C81E}" destId="{E876F2FD-35C2-9448-B0F2-8DCC19FA145E}" srcOrd="1" destOrd="0" presId="urn:microsoft.com/office/officeart/2005/8/layout/pList2"/>
    <dgm:cxn modelId="{A3EBC5B2-BB7E-F742-8115-9C3CEE134595}" type="presParOf" srcId="{7282D5C4-15A2-4D4C-8823-37233F71C81E}" destId="{1714B4EA-2149-A24B-B788-D7E3CE360BF2}" srcOrd="2" destOrd="0" presId="urn:microsoft.com/office/officeart/2005/8/layout/p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B7AE763-D730-4F10-916B-DF972DAD119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B46429D2-597B-441C-8E58-DF08F1BAD729}">
      <dgm:prSet phldrT="[Text]"/>
      <dgm:spPr/>
      <dgm:t>
        <a:bodyPr/>
        <a:lstStyle/>
        <a:p>
          <a:r>
            <a:rPr lang="en-US" dirty="0"/>
            <a:t>ST Products</a:t>
          </a:r>
        </a:p>
      </dgm:t>
    </dgm:pt>
    <dgm:pt modelId="{7DBB4684-2511-4D51-88CD-75CCD588F7F5}" type="parTrans" cxnId="{E58B71C9-7801-41C4-9CD7-EBE1E4A85185}">
      <dgm:prSet/>
      <dgm:spPr/>
      <dgm:t>
        <a:bodyPr/>
        <a:lstStyle/>
        <a:p>
          <a:endParaRPr lang="en-US"/>
        </a:p>
      </dgm:t>
    </dgm:pt>
    <dgm:pt modelId="{E9F616DB-11FC-4B00-B606-D28602DAAA17}" type="sibTrans" cxnId="{E58B71C9-7801-41C4-9CD7-EBE1E4A85185}">
      <dgm:prSet/>
      <dgm:spPr/>
      <dgm:t>
        <a:bodyPr/>
        <a:lstStyle/>
        <a:p>
          <a:endParaRPr lang="en-US"/>
        </a:p>
      </dgm:t>
    </dgm:pt>
    <dgm:pt modelId="{DF28D4D4-E7C7-4061-97FE-2D4D2CB951FC}">
      <dgm:prSet phldrT="[Text]" custT="1"/>
      <dgm:spPr/>
      <dgm:t>
        <a:bodyPr/>
        <a:lstStyle/>
        <a:p>
          <a:pPr>
            <a:buNone/>
          </a:pPr>
          <a:r>
            <a:rPr lang="en-US" sz="1800" b="1" dirty="0"/>
            <a:t>Source:</a:t>
          </a:r>
          <a:r>
            <a:rPr lang="en-US" sz="1800" dirty="0"/>
            <a:t> ECP L4 teams; Non-ECP Developers; Standards Groups</a:t>
          </a:r>
        </a:p>
      </dgm:t>
    </dgm:pt>
    <dgm:pt modelId="{C2A3E479-8F47-4A7E-9FA2-392AA9E76C34}" type="parTrans" cxnId="{5603E68A-8D70-4678-9874-B9DAB6D3648C}">
      <dgm:prSet/>
      <dgm:spPr/>
      <dgm:t>
        <a:bodyPr/>
        <a:lstStyle/>
        <a:p>
          <a:endParaRPr lang="en-US"/>
        </a:p>
      </dgm:t>
    </dgm:pt>
    <dgm:pt modelId="{D111E40F-AB02-4C77-A3B4-E03FB11F157C}" type="sibTrans" cxnId="{5603E68A-8D70-4678-9874-B9DAB6D3648C}">
      <dgm:prSet/>
      <dgm:spPr/>
      <dgm:t>
        <a:bodyPr/>
        <a:lstStyle/>
        <a:p>
          <a:endParaRPr lang="en-US"/>
        </a:p>
      </dgm:t>
    </dgm:pt>
    <dgm:pt modelId="{9AE85C1A-E845-4F94-AE50-5996B4314861}">
      <dgm:prSet phldrT="[Text]" custT="1"/>
      <dgm:spPr/>
      <dgm:t>
        <a:bodyPr/>
        <a:lstStyle/>
        <a:p>
          <a:pPr>
            <a:buNone/>
          </a:pPr>
          <a:r>
            <a:rPr lang="en-US" sz="1800" b="1" dirty="0"/>
            <a:t>Delivery:</a:t>
          </a:r>
          <a:r>
            <a:rPr lang="en-US" sz="1800" dirty="0"/>
            <a:t> Apps directly; </a:t>
          </a:r>
          <a:r>
            <a:rPr lang="en-US" sz="1800" dirty="0" err="1"/>
            <a:t>spack</a:t>
          </a:r>
          <a:r>
            <a:rPr lang="en-US" sz="1800" dirty="0"/>
            <a:t>; vendor stack; facility stack</a:t>
          </a:r>
        </a:p>
      </dgm:t>
    </dgm:pt>
    <dgm:pt modelId="{F64057DF-C72D-4A7B-A65E-54CF08B43FDD}" type="parTrans" cxnId="{2D8FFED3-72C4-4E16-815F-7BFDE3781903}">
      <dgm:prSet/>
      <dgm:spPr/>
      <dgm:t>
        <a:bodyPr/>
        <a:lstStyle/>
        <a:p>
          <a:endParaRPr lang="en-US"/>
        </a:p>
      </dgm:t>
    </dgm:pt>
    <dgm:pt modelId="{586E9182-75B0-4C5E-903C-C570C1CDFD6C}" type="sibTrans" cxnId="{2D8FFED3-72C4-4E16-815F-7BFDE3781903}">
      <dgm:prSet/>
      <dgm:spPr/>
      <dgm:t>
        <a:bodyPr/>
        <a:lstStyle/>
        <a:p>
          <a:endParaRPr lang="en-US"/>
        </a:p>
      </dgm:t>
    </dgm:pt>
    <dgm:pt modelId="{A9A2450C-7CA6-4306-A398-B89F8DEC01E2}">
      <dgm:prSet phldrT="[Text]"/>
      <dgm:spPr/>
      <dgm:t>
        <a:bodyPr/>
        <a:lstStyle/>
        <a:p>
          <a:r>
            <a:rPr lang="en-US" dirty="0"/>
            <a:t>SDKs</a:t>
          </a:r>
        </a:p>
      </dgm:t>
    </dgm:pt>
    <dgm:pt modelId="{B7697F26-802D-4C1F-B7F4-FD8D4FB89E1A}" type="parTrans" cxnId="{9F7A786F-2BD4-4CAD-A7A8-9CCAEFD34138}">
      <dgm:prSet/>
      <dgm:spPr/>
      <dgm:t>
        <a:bodyPr/>
        <a:lstStyle/>
        <a:p>
          <a:endParaRPr lang="en-US"/>
        </a:p>
      </dgm:t>
    </dgm:pt>
    <dgm:pt modelId="{3BE0CA53-D53F-4435-8304-19E2CFDC6994}" type="sibTrans" cxnId="{9F7A786F-2BD4-4CAD-A7A8-9CCAEFD34138}">
      <dgm:prSet/>
      <dgm:spPr/>
      <dgm:t>
        <a:bodyPr/>
        <a:lstStyle/>
        <a:p>
          <a:endParaRPr lang="en-US"/>
        </a:p>
      </dgm:t>
    </dgm:pt>
    <dgm:pt modelId="{C87BBA3F-AB84-47ED-BCA4-6AA1181F1E90}">
      <dgm:prSet phldrT="[Text]" custT="1"/>
      <dgm:spPr/>
      <dgm:t>
        <a:bodyPr/>
        <a:lstStyle/>
        <a:p>
          <a:pPr>
            <a:buNone/>
          </a:pPr>
          <a:r>
            <a:rPr lang="en-US" sz="1800" b="1" dirty="0"/>
            <a:t>Source:</a:t>
          </a:r>
          <a:r>
            <a:rPr lang="en-US" sz="1800" dirty="0"/>
            <a:t> ECP SDK teams; Non-ECP Products (policy compliant, </a:t>
          </a:r>
          <a:r>
            <a:rPr lang="en-US" sz="1800" dirty="0" err="1"/>
            <a:t>spackified</a:t>
          </a:r>
          <a:r>
            <a:rPr lang="en-US" sz="1800" dirty="0"/>
            <a:t>)</a:t>
          </a:r>
        </a:p>
      </dgm:t>
    </dgm:pt>
    <dgm:pt modelId="{BC383215-B25F-4357-8889-6878C316FF5F}" type="parTrans" cxnId="{A948082A-1E50-4D59-9319-A1E6907BECB2}">
      <dgm:prSet/>
      <dgm:spPr/>
      <dgm:t>
        <a:bodyPr/>
        <a:lstStyle/>
        <a:p>
          <a:endParaRPr lang="en-US"/>
        </a:p>
      </dgm:t>
    </dgm:pt>
    <dgm:pt modelId="{B58BFC6C-CD59-4D94-932B-6F42C37EDE15}" type="sibTrans" cxnId="{A948082A-1E50-4D59-9319-A1E6907BECB2}">
      <dgm:prSet/>
      <dgm:spPr/>
      <dgm:t>
        <a:bodyPr/>
        <a:lstStyle/>
        <a:p>
          <a:endParaRPr lang="en-US"/>
        </a:p>
      </dgm:t>
    </dgm:pt>
    <dgm:pt modelId="{291804C3-7D87-4948-8E6E-D172FA8EAC46}">
      <dgm:prSet phldrT="[Text]"/>
      <dgm:spPr/>
      <dgm:t>
        <a:bodyPr/>
        <a:lstStyle/>
        <a:p>
          <a:r>
            <a:rPr lang="en-US" dirty="0"/>
            <a:t>E4S</a:t>
          </a:r>
        </a:p>
      </dgm:t>
    </dgm:pt>
    <dgm:pt modelId="{8BE092C1-AD36-4EF3-9025-FC8FAE36FA8B}" type="parTrans" cxnId="{7F0B7A0F-0400-46B9-BE6F-16DB1435E56E}">
      <dgm:prSet/>
      <dgm:spPr/>
      <dgm:t>
        <a:bodyPr/>
        <a:lstStyle/>
        <a:p>
          <a:endParaRPr lang="en-US"/>
        </a:p>
      </dgm:t>
    </dgm:pt>
    <dgm:pt modelId="{AF832D38-B20B-4A1C-834A-C605843F3004}" type="sibTrans" cxnId="{7F0B7A0F-0400-46B9-BE6F-16DB1435E56E}">
      <dgm:prSet/>
      <dgm:spPr/>
      <dgm:t>
        <a:bodyPr/>
        <a:lstStyle/>
        <a:p>
          <a:endParaRPr lang="en-US"/>
        </a:p>
      </dgm:t>
    </dgm:pt>
    <dgm:pt modelId="{3B8D1465-5D8F-4E36-8027-46EB915F2136}">
      <dgm:prSet phldrT="[Text]" custT="1"/>
      <dgm:spPr/>
      <dgm:t>
        <a:bodyPr/>
        <a:lstStyle/>
        <a:p>
          <a:pPr marL="0" indent="0">
            <a:buFont typeface="Arial" panose="020B0604020202020204" pitchFamily="34" charset="0"/>
            <a:buNone/>
          </a:pPr>
          <a:r>
            <a:rPr lang="en-US" sz="1800" b="1" dirty="0"/>
            <a:t>Source:</a:t>
          </a:r>
          <a:r>
            <a:rPr lang="en-US" sz="1800" dirty="0"/>
            <a:t> ECP E4S team; Non-ECP Products (all dependencies)</a:t>
          </a:r>
        </a:p>
      </dgm:t>
    </dgm:pt>
    <dgm:pt modelId="{492AD893-38D0-4B7F-8C7C-BB2A22B57E53}" type="parTrans" cxnId="{129D2108-1D61-4E0F-9B4E-4C5FD5716894}">
      <dgm:prSet/>
      <dgm:spPr/>
      <dgm:t>
        <a:bodyPr/>
        <a:lstStyle/>
        <a:p>
          <a:endParaRPr lang="en-US"/>
        </a:p>
      </dgm:t>
    </dgm:pt>
    <dgm:pt modelId="{C33A9D8F-BDDD-48EC-A041-88A3BE085992}" type="sibTrans" cxnId="{129D2108-1D61-4E0F-9B4E-4C5FD5716894}">
      <dgm:prSet/>
      <dgm:spPr/>
      <dgm:t>
        <a:bodyPr/>
        <a:lstStyle/>
        <a:p>
          <a:endParaRPr lang="en-US"/>
        </a:p>
      </dgm:t>
    </dgm:pt>
    <dgm:pt modelId="{EDAAA385-A90E-4AB6-8EB8-A43ED3807732}">
      <dgm:prSet phldrT="[Text]" custT="1"/>
      <dgm:spPr/>
      <dgm:t>
        <a:bodyPr/>
        <a:lstStyle/>
        <a:p>
          <a:pPr marL="0" indent="0">
            <a:buNone/>
          </a:pPr>
          <a:r>
            <a:rPr lang="en-US" sz="1800" b="1" dirty="0"/>
            <a:t>Delivery:</a:t>
          </a:r>
          <a:r>
            <a:rPr lang="en-US" sz="1800" dirty="0"/>
            <a:t> </a:t>
          </a:r>
          <a:r>
            <a:rPr lang="en-US" sz="1800" dirty="0" err="1"/>
            <a:t>spack</a:t>
          </a:r>
          <a:r>
            <a:rPr lang="en-US" sz="1800" dirty="0"/>
            <a:t> install e4s; containers; CI Testing</a:t>
          </a:r>
        </a:p>
      </dgm:t>
    </dgm:pt>
    <dgm:pt modelId="{659C681C-36BE-4CDC-936C-8F97E40C295F}" type="parTrans" cxnId="{EE7856F0-896D-4618-8464-2374E3EBA095}">
      <dgm:prSet/>
      <dgm:spPr/>
      <dgm:t>
        <a:bodyPr/>
        <a:lstStyle/>
        <a:p>
          <a:endParaRPr lang="en-US"/>
        </a:p>
      </dgm:t>
    </dgm:pt>
    <dgm:pt modelId="{42F9BA23-30C7-4EEA-975B-BEA7B652E8B4}" type="sibTrans" cxnId="{EE7856F0-896D-4618-8464-2374E3EBA095}">
      <dgm:prSet/>
      <dgm:spPr/>
      <dgm:t>
        <a:bodyPr/>
        <a:lstStyle/>
        <a:p>
          <a:endParaRPr lang="en-US"/>
        </a:p>
      </dgm:t>
    </dgm:pt>
    <dgm:pt modelId="{8246E086-B9FF-4B4D-A3CD-8CEA1FE184AD}">
      <dgm:prSet phldrT="[Text]" custT="1"/>
      <dgm:spPr/>
      <dgm:t>
        <a:bodyPr/>
        <a:lstStyle/>
        <a:p>
          <a:pPr>
            <a:buNone/>
          </a:pPr>
          <a:r>
            <a:rPr lang="en-US" sz="1800" b="1" dirty="0"/>
            <a:t>Delivery:</a:t>
          </a:r>
          <a:r>
            <a:rPr lang="en-US" sz="1800" dirty="0"/>
            <a:t> Apps directly; </a:t>
          </a:r>
          <a:r>
            <a:rPr lang="en-US" sz="1800" dirty="0" err="1"/>
            <a:t>spack</a:t>
          </a:r>
          <a:r>
            <a:rPr lang="en-US" sz="1800" dirty="0"/>
            <a:t> install </a:t>
          </a:r>
          <a:r>
            <a:rPr lang="en-US" sz="1800" dirty="0" err="1"/>
            <a:t>sdk</a:t>
          </a:r>
          <a:r>
            <a:rPr lang="en-US" sz="1800" dirty="0"/>
            <a:t>; future: vendor/facility</a:t>
          </a:r>
        </a:p>
      </dgm:t>
    </dgm:pt>
    <dgm:pt modelId="{3EF58DB9-0228-4D7A-A01B-DFD3721D361E}" type="parTrans" cxnId="{A6C9FFF8-DFA6-4839-848E-A6AC93E88E8E}">
      <dgm:prSet/>
      <dgm:spPr/>
      <dgm:t>
        <a:bodyPr/>
        <a:lstStyle/>
        <a:p>
          <a:endParaRPr lang="en-US"/>
        </a:p>
      </dgm:t>
    </dgm:pt>
    <dgm:pt modelId="{9D81CE3D-4027-48F6-B763-7830BACEAD15}" type="sibTrans" cxnId="{A6C9FFF8-DFA6-4839-848E-A6AC93E88E8E}">
      <dgm:prSet/>
      <dgm:spPr/>
      <dgm:t>
        <a:bodyPr/>
        <a:lstStyle/>
        <a:p>
          <a:endParaRPr lang="en-US"/>
        </a:p>
      </dgm:t>
    </dgm:pt>
    <dgm:pt modelId="{DD138727-3582-46EB-9E4A-90226B6BA185}" type="pres">
      <dgm:prSet presAssocID="{0B7AE763-D730-4F10-916B-DF972DAD119D}" presName="linearFlow" presStyleCnt="0">
        <dgm:presLayoutVars>
          <dgm:dir/>
          <dgm:animLvl val="lvl"/>
          <dgm:resizeHandles val="exact"/>
        </dgm:presLayoutVars>
      </dgm:prSet>
      <dgm:spPr/>
    </dgm:pt>
    <dgm:pt modelId="{5A1DA44F-402C-4555-9254-9DF75E0D14DC}" type="pres">
      <dgm:prSet presAssocID="{B46429D2-597B-441C-8E58-DF08F1BAD729}" presName="composite" presStyleCnt="0"/>
      <dgm:spPr/>
    </dgm:pt>
    <dgm:pt modelId="{265B11D9-852F-49F5-A72A-7DE78C75DF1D}" type="pres">
      <dgm:prSet presAssocID="{B46429D2-597B-441C-8E58-DF08F1BAD729}" presName="parentText" presStyleLbl="alignNode1" presStyleIdx="0" presStyleCnt="3" custLinFactNeighborY="6347">
        <dgm:presLayoutVars>
          <dgm:chMax val="1"/>
          <dgm:bulletEnabled val="1"/>
        </dgm:presLayoutVars>
      </dgm:prSet>
      <dgm:spPr/>
    </dgm:pt>
    <dgm:pt modelId="{2A45AA97-30A2-4C5C-B6CC-BF37A6F2D804}" type="pres">
      <dgm:prSet presAssocID="{B46429D2-597B-441C-8E58-DF08F1BAD729}" presName="descendantText" presStyleLbl="alignAcc1" presStyleIdx="0" presStyleCnt="3" custLinFactNeighborY="9768">
        <dgm:presLayoutVars>
          <dgm:bulletEnabled val="1"/>
        </dgm:presLayoutVars>
      </dgm:prSet>
      <dgm:spPr/>
    </dgm:pt>
    <dgm:pt modelId="{9B485E53-8EFB-4A09-A1A8-E88221E11193}" type="pres">
      <dgm:prSet presAssocID="{E9F616DB-11FC-4B00-B606-D28602DAAA17}" presName="sp" presStyleCnt="0"/>
      <dgm:spPr/>
    </dgm:pt>
    <dgm:pt modelId="{F12993CF-0714-4B13-9EC0-4EAE6BB8B047}" type="pres">
      <dgm:prSet presAssocID="{A9A2450C-7CA6-4306-A398-B89F8DEC01E2}" presName="composite" presStyleCnt="0"/>
      <dgm:spPr/>
    </dgm:pt>
    <dgm:pt modelId="{886F9FE0-8F14-4CC6-9E7D-09815AEFEA32}" type="pres">
      <dgm:prSet presAssocID="{A9A2450C-7CA6-4306-A398-B89F8DEC01E2}" presName="parentText" presStyleLbl="alignNode1" presStyleIdx="1" presStyleCnt="3">
        <dgm:presLayoutVars>
          <dgm:chMax val="1"/>
          <dgm:bulletEnabled val="1"/>
        </dgm:presLayoutVars>
      </dgm:prSet>
      <dgm:spPr/>
    </dgm:pt>
    <dgm:pt modelId="{72266593-BB66-486E-9391-877881D0FB3B}" type="pres">
      <dgm:prSet presAssocID="{A9A2450C-7CA6-4306-A398-B89F8DEC01E2}" presName="descendantText" presStyleLbl="alignAcc1" presStyleIdx="1" presStyleCnt="3">
        <dgm:presLayoutVars>
          <dgm:bulletEnabled val="1"/>
        </dgm:presLayoutVars>
      </dgm:prSet>
      <dgm:spPr/>
    </dgm:pt>
    <dgm:pt modelId="{1E8D405A-AC7A-42DF-A100-9B4BCE827C5A}" type="pres">
      <dgm:prSet presAssocID="{3BE0CA53-D53F-4435-8304-19E2CFDC6994}" presName="sp" presStyleCnt="0"/>
      <dgm:spPr/>
    </dgm:pt>
    <dgm:pt modelId="{02B15C87-390B-4611-BB70-F94C304FFD05}" type="pres">
      <dgm:prSet presAssocID="{291804C3-7D87-4948-8E6E-D172FA8EAC46}" presName="composite" presStyleCnt="0"/>
      <dgm:spPr/>
    </dgm:pt>
    <dgm:pt modelId="{C4E5743D-E30B-4D88-9078-91CAE2B1256F}" type="pres">
      <dgm:prSet presAssocID="{291804C3-7D87-4948-8E6E-D172FA8EAC46}" presName="parentText" presStyleLbl="alignNode1" presStyleIdx="2" presStyleCnt="3" custLinFactNeighborY="-6347">
        <dgm:presLayoutVars>
          <dgm:chMax val="1"/>
          <dgm:bulletEnabled val="1"/>
        </dgm:presLayoutVars>
      </dgm:prSet>
      <dgm:spPr/>
    </dgm:pt>
    <dgm:pt modelId="{49F8C59C-3144-4C29-B428-21CAA9F4F3FF}" type="pres">
      <dgm:prSet presAssocID="{291804C3-7D87-4948-8E6E-D172FA8EAC46}" presName="descendantText" presStyleLbl="alignAcc1" presStyleIdx="2" presStyleCnt="3" custLinFactNeighborY="-9768">
        <dgm:presLayoutVars>
          <dgm:bulletEnabled val="1"/>
        </dgm:presLayoutVars>
      </dgm:prSet>
      <dgm:spPr/>
    </dgm:pt>
  </dgm:ptLst>
  <dgm:cxnLst>
    <dgm:cxn modelId="{AFF5DB02-F98C-4C2B-8B88-2A90548FAF10}" type="presOf" srcId="{291804C3-7D87-4948-8E6E-D172FA8EAC46}" destId="{C4E5743D-E30B-4D88-9078-91CAE2B1256F}" srcOrd="0" destOrd="0" presId="urn:microsoft.com/office/officeart/2005/8/layout/chevron2"/>
    <dgm:cxn modelId="{129D2108-1D61-4E0F-9B4E-4C5FD5716894}" srcId="{291804C3-7D87-4948-8E6E-D172FA8EAC46}" destId="{3B8D1465-5D8F-4E36-8027-46EB915F2136}" srcOrd="0" destOrd="0" parTransId="{492AD893-38D0-4B7F-8C7C-BB2A22B57E53}" sibTransId="{C33A9D8F-BDDD-48EC-A041-88A3BE085992}"/>
    <dgm:cxn modelId="{7F0B7A0F-0400-46B9-BE6F-16DB1435E56E}" srcId="{0B7AE763-D730-4F10-916B-DF972DAD119D}" destId="{291804C3-7D87-4948-8E6E-D172FA8EAC46}" srcOrd="2" destOrd="0" parTransId="{8BE092C1-AD36-4EF3-9025-FC8FAE36FA8B}" sibTransId="{AF832D38-B20B-4A1C-834A-C605843F3004}"/>
    <dgm:cxn modelId="{A948082A-1E50-4D59-9319-A1E6907BECB2}" srcId="{A9A2450C-7CA6-4306-A398-B89F8DEC01E2}" destId="{C87BBA3F-AB84-47ED-BCA4-6AA1181F1E90}" srcOrd="0" destOrd="0" parTransId="{BC383215-B25F-4357-8889-6878C316FF5F}" sibTransId="{B58BFC6C-CD59-4D94-932B-6F42C37EDE15}"/>
    <dgm:cxn modelId="{5E967354-8B50-4B6E-B9F3-D2DC4D254248}" type="presOf" srcId="{B46429D2-597B-441C-8E58-DF08F1BAD729}" destId="{265B11D9-852F-49F5-A72A-7DE78C75DF1D}" srcOrd="0" destOrd="0" presId="urn:microsoft.com/office/officeart/2005/8/layout/chevron2"/>
    <dgm:cxn modelId="{9DA05E57-BDAD-4804-93B0-D495294310E0}" type="presOf" srcId="{3B8D1465-5D8F-4E36-8027-46EB915F2136}" destId="{49F8C59C-3144-4C29-B428-21CAA9F4F3FF}" srcOrd="0" destOrd="0" presId="urn:microsoft.com/office/officeart/2005/8/layout/chevron2"/>
    <dgm:cxn modelId="{580C276C-DA91-4B55-976D-C8C87A5F265C}" type="presOf" srcId="{9AE85C1A-E845-4F94-AE50-5996B4314861}" destId="{2A45AA97-30A2-4C5C-B6CC-BF37A6F2D804}" srcOrd="0" destOrd="1" presId="urn:microsoft.com/office/officeart/2005/8/layout/chevron2"/>
    <dgm:cxn modelId="{9F7A786F-2BD4-4CAD-A7A8-9CCAEFD34138}" srcId="{0B7AE763-D730-4F10-916B-DF972DAD119D}" destId="{A9A2450C-7CA6-4306-A398-B89F8DEC01E2}" srcOrd="1" destOrd="0" parTransId="{B7697F26-802D-4C1F-B7F4-FD8D4FB89E1A}" sibTransId="{3BE0CA53-D53F-4435-8304-19E2CFDC6994}"/>
    <dgm:cxn modelId="{5603E68A-8D70-4678-9874-B9DAB6D3648C}" srcId="{B46429D2-597B-441C-8E58-DF08F1BAD729}" destId="{DF28D4D4-E7C7-4061-97FE-2D4D2CB951FC}" srcOrd="0" destOrd="0" parTransId="{C2A3E479-8F47-4A7E-9FA2-392AA9E76C34}" sibTransId="{D111E40F-AB02-4C77-A3B4-E03FB11F157C}"/>
    <dgm:cxn modelId="{F2EC2A9D-CFC1-4170-975C-0909563D971F}" type="presOf" srcId="{C87BBA3F-AB84-47ED-BCA4-6AA1181F1E90}" destId="{72266593-BB66-486E-9391-877881D0FB3B}" srcOrd="0" destOrd="0" presId="urn:microsoft.com/office/officeart/2005/8/layout/chevron2"/>
    <dgm:cxn modelId="{50195DC8-685F-48A7-AE3E-E11FEDD2AA85}" type="presOf" srcId="{8246E086-B9FF-4B4D-A3CD-8CEA1FE184AD}" destId="{72266593-BB66-486E-9391-877881D0FB3B}" srcOrd="0" destOrd="1" presId="urn:microsoft.com/office/officeart/2005/8/layout/chevron2"/>
    <dgm:cxn modelId="{E58B71C9-7801-41C4-9CD7-EBE1E4A85185}" srcId="{0B7AE763-D730-4F10-916B-DF972DAD119D}" destId="{B46429D2-597B-441C-8E58-DF08F1BAD729}" srcOrd="0" destOrd="0" parTransId="{7DBB4684-2511-4D51-88CD-75CCD588F7F5}" sibTransId="{E9F616DB-11FC-4B00-B606-D28602DAAA17}"/>
    <dgm:cxn modelId="{E0735ACA-D515-4231-A7E5-ADC12EA6BCA4}" type="presOf" srcId="{DF28D4D4-E7C7-4061-97FE-2D4D2CB951FC}" destId="{2A45AA97-30A2-4C5C-B6CC-BF37A6F2D804}" srcOrd="0" destOrd="0" presId="urn:microsoft.com/office/officeart/2005/8/layout/chevron2"/>
    <dgm:cxn modelId="{2D8FFED3-72C4-4E16-815F-7BFDE3781903}" srcId="{B46429D2-597B-441C-8E58-DF08F1BAD729}" destId="{9AE85C1A-E845-4F94-AE50-5996B4314861}" srcOrd="1" destOrd="0" parTransId="{F64057DF-C72D-4A7B-A65E-54CF08B43FDD}" sibTransId="{586E9182-75B0-4C5E-903C-C570C1CDFD6C}"/>
    <dgm:cxn modelId="{EE7856F0-896D-4618-8464-2374E3EBA095}" srcId="{291804C3-7D87-4948-8E6E-D172FA8EAC46}" destId="{EDAAA385-A90E-4AB6-8EB8-A43ED3807732}" srcOrd="1" destOrd="0" parTransId="{659C681C-36BE-4CDC-936C-8F97E40C295F}" sibTransId="{42F9BA23-30C7-4EEA-975B-BEA7B652E8B4}"/>
    <dgm:cxn modelId="{8E3787F0-ACBD-4904-9F9F-32EE6564238A}" type="presOf" srcId="{EDAAA385-A90E-4AB6-8EB8-A43ED3807732}" destId="{49F8C59C-3144-4C29-B428-21CAA9F4F3FF}" srcOrd="0" destOrd="1" presId="urn:microsoft.com/office/officeart/2005/8/layout/chevron2"/>
    <dgm:cxn modelId="{0C26BAF2-4489-4422-81D4-C71900C8C35F}" type="presOf" srcId="{0B7AE763-D730-4F10-916B-DF972DAD119D}" destId="{DD138727-3582-46EB-9E4A-90226B6BA185}" srcOrd="0" destOrd="0" presId="urn:microsoft.com/office/officeart/2005/8/layout/chevron2"/>
    <dgm:cxn modelId="{2A9642F7-7B05-4FFB-B6EB-A10701E3032C}" type="presOf" srcId="{A9A2450C-7CA6-4306-A398-B89F8DEC01E2}" destId="{886F9FE0-8F14-4CC6-9E7D-09815AEFEA32}" srcOrd="0" destOrd="0" presId="urn:microsoft.com/office/officeart/2005/8/layout/chevron2"/>
    <dgm:cxn modelId="{A6C9FFF8-DFA6-4839-848E-A6AC93E88E8E}" srcId="{A9A2450C-7CA6-4306-A398-B89F8DEC01E2}" destId="{8246E086-B9FF-4B4D-A3CD-8CEA1FE184AD}" srcOrd="1" destOrd="0" parTransId="{3EF58DB9-0228-4D7A-A01B-DFD3721D361E}" sibTransId="{9D81CE3D-4027-48F6-B763-7830BACEAD15}"/>
    <dgm:cxn modelId="{DA828076-1DA3-4EE6-B9CA-EDDA36FD42FF}" type="presParOf" srcId="{DD138727-3582-46EB-9E4A-90226B6BA185}" destId="{5A1DA44F-402C-4555-9254-9DF75E0D14DC}" srcOrd="0" destOrd="0" presId="urn:microsoft.com/office/officeart/2005/8/layout/chevron2"/>
    <dgm:cxn modelId="{791E0C69-9AA4-43C6-82E7-9BF362AB5DE5}" type="presParOf" srcId="{5A1DA44F-402C-4555-9254-9DF75E0D14DC}" destId="{265B11D9-852F-49F5-A72A-7DE78C75DF1D}" srcOrd="0" destOrd="0" presId="urn:microsoft.com/office/officeart/2005/8/layout/chevron2"/>
    <dgm:cxn modelId="{F4825A8F-B12E-4197-B75C-F264D3E22FEB}" type="presParOf" srcId="{5A1DA44F-402C-4555-9254-9DF75E0D14DC}" destId="{2A45AA97-30A2-4C5C-B6CC-BF37A6F2D804}" srcOrd="1" destOrd="0" presId="urn:microsoft.com/office/officeart/2005/8/layout/chevron2"/>
    <dgm:cxn modelId="{274A3019-92DF-4FE6-B388-E630B93CE400}" type="presParOf" srcId="{DD138727-3582-46EB-9E4A-90226B6BA185}" destId="{9B485E53-8EFB-4A09-A1A8-E88221E11193}" srcOrd="1" destOrd="0" presId="urn:microsoft.com/office/officeart/2005/8/layout/chevron2"/>
    <dgm:cxn modelId="{DCC3A8DF-CA3B-4DFD-A0C1-F447DAF477D3}" type="presParOf" srcId="{DD138727-3582-46EB-9E4A-90226B6BA185}" destId="{F12993CF-0714-4B13-9EC0-4EAE6BB8B047}" srcOrd="2" destOrd="0" presId="urn:microsoft.com/office/officeart/2005/8/layout/chevron2"/>
    <dgm:cxn modelId="{A4C86FF1-7F97-4F6B-97C0-196E844977E9}" type="presParOf" srcId="{F12993CF-0714-4B13-9EC0-4EAE6BB8B047}" destId="{886F9FE0-8F14-4CC6-9E7D-09815AEFEA32}" srcOrd="0" destOrd="0" presId="urn:microsoft.com/office/officeart/2005/8/layout/chevron2"/>
    <dgm:cxn modelId="{2E561715-980F-4034-955E-69679463D688}" type="presParOf" srcId="{F12993CF-0714-4B13-9EC0-4EAE6BB8B047}" destId="{72266593-BB66-486E-9391-877881D0FB3B}" srcOrd="1" destOrd="0" presId="urn:microsoft.com/office/officeart/2005/8/layout/chevron2"/>
    <dgm:cxn modelId="{808EA0C1-121C-4B45-9E59-C4665885CD18}" type="presParOf" srcId="{DD138727-3582-46EB-9E4A-90226B6BA185}" destId="{1E8D405A-AC7A-42DF-A100-9B4BCE827C5A}" srcOrd="3" destOrd="0" presId="urn:microsoft.com/office/officeart/2005/8/layout/chevron2"/>
    <dgm:cxn modelId="{433C9D50-9C88-4C67-9D55-C671861E8317}" type="presParOf" srcId="{DD138727-3582-46EB-9E4A-90226B6BA185}" destId="{02B15C87-390B-4611-BB70-F94C304FFD05}" srcOrd="4" destOrd="0" presId="urn:microsoft.com/office/officeart/2005/8/layout/chevron2"/>
    <dgm:cxn modelId="{29D2566A-4B6D-4652-A6D3-43CC0F21870E}" type="presParOf" srcId="{02B15C87-390B-4611-BB70-F94C304FFD05}" destId="{C4E5743D-E30B-4D88-9078-91CAE2B1256F}" srcOrd="0" destOrd="0" presId="urn:microsoft.com/office/officeart/2005/8/layout/chevron2"/>
    <dgm:cxn modelId="{9D35115C-F8F6-497A-9810-F9D217284652}" type="presParOf" srcId="{02B15C87-390B-4611-BB70-F94C304FFD05}" destId="{49F8C59C-3144-4C29-B428-21CAA9F4F3F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B7AE763-D730-4F10-916B-DF972DAD119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B46429D2-597B-441C-8E58-DF08F1BAD729}">
      <dgm:prSet phldrT="[Text]"/>
      <dgm:spPr/>
      <dgm:t>
        <a:bodyPr/>
        <a:lstStyle/>
        <a:p>
          <a:r>
            <a:rPr lang="en-US" dirty="0"/>
            <a:t>ST Products</a:t>
          </a:r>
        </a:p>
      </dgm:t>
    </dgm:pt>
    <dgm:pt modelId="{7DBB4684-2511-4D51-88CD-75CCD588F7F5}" type="parTrans" cxnId="{E58B71C9-7801-41C4-9CD7-EBE1E4A85185}">
      <dgm:prSet/>
      <dgm:spPr/>
      <dgm:t>
        <a:bodyPr/>
        <a:lstStyle/>
        <a:p>
          <a:endParaRPr lang="en-US"/>
        </a:p>
      </dgm:t>
    </dgm:pt>
    <dgm:pt modelId="{E9F616DB-11FC-4B00-B606-D28602DAAA17}" type="sibTrans" cxnId="{E58B71C9-7801-41C4-9CD7-EBE1E4A85185}">
      <dgm:prSet/>
      <dgm:spPr/>
      <dgm:t>
        <a:bodyPr/>
        <a:lstStyle/>
        <a:p>
          <a:endParaRPr lang="en-US"/>
        </a:p>
      </dgm:t>
    </dgm:pt>
    <dgm:pt modelId="{DF28D4D4-E7C7-4061-97FE-2D4D2CB951FC}">
      <dgm:prSet phldrT="[Text]" custT="1"/>
      <dgm:spPr/>
      <dgm:t>
        <a:bodyPr/>
        <a:lstStyle/>
        <a:p>
          <a:pPr>
            <a:buNone/>
          </a:pPr>
          <a:r>
            <a:rPr lang="en-US" sz="1800" b="1" dirty="0"/>
            <a:t>Source:</a:t>
          </a:r>
          <a:r>
            <a:rPr lang="en-US" sz="1800" dirty="0"/>
            <a:t> ECP L4 teams; Non-ECP Developers; Standards Groups</a:t>
          </a:r>
        </a:p>
      </dgm:t>
    </dgm:pt>
    <dgm:pt modelId="{C2A3E479-8F47-4A7E-9FA2-392AA9E76C34}" type="parTrans" cxnId="{5603E68A-8D70-4678-9874-B9DAB6D3648C}">
      <dgm:prSet/>
      <dgm:spPr/>
      <dgm:t>
        <a:bodyPr/>
        <a:lstStyle/>
        <a:p>
          <a:endParaRPr lang="en-US"/>
        </a:p>
      </dgm:t>
    </dgm:pt>
    <dgm:pt modelId="{D111E40F-AB02-4C77-A3B4-E03FB11F157C}" type="sibTrans" cxnId="{5603E68A-8D70-4678-9874-B9DAB6D3648C}">
      <dgm:prSet/>
      <dgm:spPr/>
      <dgm:t>
        <a:bodyPr/>
        <a:lstStyle/>
        <a:p>
          <a:endParaRPr lang="en-US"/>
        </a:p>
      </dgm:t>
    </dgm:pt>
    <dgm:pt modelId="{9AE85C1A-E845-4F94-AE50-5996B4314861}">
      <dgm:prSet phldrT="[Text]" custT="1"/>
      <dgm:spPr/>
      <dgm:t>
        <a:bodyPr/>
        <a:lstStyle/>
        <a:p>
          <a:pPr>
            <a:buNone/>
          </a:pPr>
          <a:r>
            <a:rPr lang="en-US" sz="1800" b="1" dirty="0"/>
            <a:t>Delivery:</a:t>
          </a:r>
          <a:r>
            <a:rPr lang="en-US" sz="1800" dirty="0"/>
            <a:t> Apps directly; </a:t>
          </a:r>
          <a:r>
            <a:rPr lang="en-US" sz="1800" dirty="0" err="1"/>
            <a:t>spack</a:t>
          </a:r>
          <a:r>
            <a:rPr lang="en-US" sz="1800" dirty="0"/>
            <a:t>; vendor stack; facility stack</a:t>
          </a:r>
        </a:p>
      </dgm:t>
    </dgm:pt>
    <dgm:pt modelId="{F64057DF-C72D-4A7B-A65E-54CF08B43FDD}" type="parTrans" cxnId="{2D8FFED3-72C4-4E16-815F-7BFDE3781903}">
      <dgm:prSet/>
      <dgm:spPr/>
      <dgm:t>
        <a:bodyPr/>
        <a:lstStyle/>
        <a:p>
          <a:endParaRPr lang="en-US"/>
        </a:p>
      </dgm:t>
    </dgm:pt>
    <dgm:pt modelId="{586E9182-75B0-4C5E-903C-C570C1CDFD6C}" type="sibTrans" cxnId="{2D8FFED3-72C4-4E16-815F-7BFDE3781903}">
      <dgm:prSet/>
      <dgm:spPr/>
      <dgm:t>
        <a:bodyPr/>
        <a:lstStyle/>
        <a:p>
          <a:endParaRPr lang="en-US"/>
        </a:p>
      </dgm:t>
    </dgm:pt>
    <dgm:pt modelId="{A9A2450C-7CA6-4306-A398-B89F8DEC01E2}">
      <dgm:prSet phldrT="[Text]"/>
      <dgm:spPr/>
      <dgm:t>
        <a:bodyPr/>
        <a:lstStyle/>
        <a:p>
          <a:r>
            <a:rPr lang="en-US" dirty="0"/>
            <a:t>SDKs</a:t>
          </a:r>
        </a:p>
      </dgm:t>
    </dgm:pt>
    <dgm:pt modelId="{B7697F26-802D-4C1F-B7F4-FD8D4FB89E1A}" type="parTrans" cxnId="{9F7A786F-2BD4-4CAD-A7A8-9CCAEFD34138}">
      <dgm:prSet/>
      <dgm:spPr/>
      <dgm:t>
        <a:bodyPr/>
        <a:lstStyle/>
        <a:p>
          <a:endParaRPr lang="en-US"/>
        </a:p>
      </dgm:t>
    </dgm:pt>
    <dgm:pt modelId="{3BE0CA53-D53F-4435-8304-19E2CFDC6994}" type="sibTrans" cxnId="{9F7A786F-2BD4-4CAD-A7A8-9CCAEFD34138}">
      <dgm:prSet/>
      <dgm:spPr/>
      <dgm:t>
        <a:bodyPr/>
        <a:lstStyle/>
        <a:p>
          <a:endParaRPr lang="en-US"/>
        </a:p>
      </dgm:t>
    </dgm:pt>
    <dgm:pt modelId="{C87BBA3F-AB84-47ED-BCA4-6AA1181F1E90}">
      <dgm:prSet phldrT="[Text]" custT="1"/>
      <dgm:spPr/>
      <dgm:t>
        <a:bodyPr/>
        <a:lstStyle/>
        <a:p>
          <a:pPr>
            <a:buNone/>
          </a:pPr>
          <a:r>
            <a:rPr lang="en-US" sz="1800" b="1" dirty="0"/>
            <a:t>Source:</a:t>
          </a:r>
          <a:r>
            <a:rPr lang="en-US" sz="1800" dirty="0"/>
            <a:t> ECP SDK teams; Non-ECP Products (policy compliant, </a:t>
          </a:r>
          <a:r>
            <a:rPr lang="en-US" sz="1800" dirty="0" err="1"/>
            <a:t>spackified</a:t>
          </a:r>
          <a:r>
            <a:rPr lang="en-US" sz="1800" dirty="0"/>
            <a:t>)</a:t>
          </a:r>
        </a:p>
      </dgm:t>
    </dgm:pt>
    <dgm:pt modelId="{BC383215-B25F-4357-8889-6878C316FF5F}" type="parTrans" cxnId="{A948082A-1E50-4D59-9319-A1E6907BECB2}">
      <dgm:prSet/>
      <dgm:spPr/>
      <dgm:t>
        <a:bodyPr/>
        <a:lstStyle/>
        <a:p>
          <a:endParaRPr lang="en-US"/>
        </a:p>
      </dgm:t>
    </dgm:pt>
    <dgm:pt modelId="{B58BFC6C-CD59-4D94-932B-6F42C37EDE15}" type="sibTrans" cxnId="{A948082A-1E50-4D59-9319-A1E6907BECB2}">
      <dgm:prSet/>
      <dgm:spPr/>
      <dgm:t>
        <a:bodyPr/>
        <a:lstStyle/>
        <a:p>
          <a:endParaRPr lang="en-US"/>
        </a:p>
      </dgm:t>
    </dgm:pt>
    <dgm:pt modelId="{291804C3-7D87-4948-8E6E-D172FA8EAC46}">
      <dgm:prSet phldrT="[Text]"/>
      <dgm:spPr/>
      <dgm:t>
        <a:bodyPr/>
        <a:lstStyle/>
        <a:p>
          <a:r>
            <a:rPr lang="en-US" dirty="0"/>
            <a:t>E4S</a:t>
          </a:r>
        </a:p>
      </dgm:t>
    </dgm:pt>
    <dgm:pt modelId="{8BE092C1-AD36-4EF3-9025-FC8FAE36FA8B}" type="parTrans" cxnId="{7F0B7A0F-0400-46B9-BE6F-16DB1435E56E}">
      <dgm:prSet/>
      <dgm:spPr/>
      <dgm:t>
        <a:bodyPr/>
        <a:lstStyle/>
        <a:p>
          <a:endParaRPr lang="en-US"/>
        </a:p>
      </dgm:t>
    </dgm:pt>
    <dgm:pt modelId="{AF832D38-B20B-4A1C-834A-C605843F3004}" type="sibTrans" cxnId="{7F0B7A0F-0400-46B9-BE6F-16DB1435E56E}">
      <dgm:prSet/>
      <dgm:spPr/>
      <dgm:t>
        <a:bodyPr/>
        <a:lstStyle/>
        <a:p>
          <a:endParaRPr lang="en-US"/>
        </a:p>
      </dgm:t>
    </dgm:pt>
    <dgm:pt modelId="{3B8D1465-5D8F-4E36-8027-46EB915F2136}">
      <dgm:prSet phldrT="[Text]" custT="1"/>
      <dgm:spPr/>
      <dgm:t>
        <a:bodyPr/>
        <a:lstStyle/>
        <a:p>
          <a:pPr marL="0" indent="0">
            <a:buFont typeface="Arial" panose="020B0604020202020204" pitchFamily="34" charset="0"/>
            <a:buNone/>
          </a:pPr>
          <a:r>
            <a:rPr lang="en-US" sz="1800" b="1" dirty="0"/>
            <a:t>Source:</a:t>
          </a:r>
          <a:r>
            <a:rPr lang="en-US" sz="1800" dirty="0"/>
            <a:t> ECP E4S team; Non-ECP Products (all dependencies)</a:t>
          </a:r>
        </a:p>
      </dgm:t>
    </dgm:pt>
    <dgm:pt modelId="{492AD893-38D0-4B7F-8C7C-BB2A22B57E53}" type="parTrans" cxnId="{129D2108-1D61-4E0F-9B4E-4C5FD5716894}">
      <dgm:prSet/>
      <dgm:spPr/>
      <dgm:t>
        <a:bodyPr/>
        <a:lstStyle/>
        <a:p>
          <a:endParaRPr lang="en-US"/>
        </a:p>
      </dgm:t>
    </dgm:pt>
    <dgm:pt modelId="{C33A9D8F-BDDD-48EC-A041-88A3BE085992}" type="sibTrans" cxnId="{129D2108-1D61-4E0F-9B4E-4C5FD5716894}">
      <dgm:prSet/>
      <dgm:spPr/>
      <dgm:t>
        <a:bodyPr/>
        <a:lstStyle/>
        <a:p>
          <a:endParaRPr lang="en-US"/>
        </a:p>
      </dgm:t>
    </dgm:pt>
    <dgm:pt modelId="{EDAAA385-A90E-4AB6-8EB8-A43ED3807732}">
      <dgm:prSet phldrT="[Text]" custT="1"/>
      <dgm:spPr/>
      <dgm:t>
        <a:bodyPr/>
        <a:lstStyle/>
        <a:p>
          <a:pPr marL="0" indent="0">
            <a:buNone/>
          </a:pPr>
          <a:r>
            <a:rPr lang="en-US" sz="1800" b="1" dirty="0"/>
            <a:t>Delivery:</a:t>
          </a:r>
          <a:r>
            <a:rPr lang="en-US" sz="1800" dirty="0"/>
            <a:t> </a:t>
          </a:r>
          <a:r>
            <a:rPr lang="en-US" sz="1800" dirty="0" err="1"/>
            <a:t>spack</a:t>
          </a:r>
          <a:r>
            <a:rPr lang="en-US" sz="1800" dirty="0"/>
            <a:t> install e4s; containers; CI Testing</a:t>
          </a:r>
        </a:p>
      </dgm:t>
    </dgm:pt>
    <dgm:pt modelId="{659C681C-36BE-4CDC-936C-8F97E40C295F}" type="parTrans" cxnId="{EE7856F0-896D-4618-8464-2374E3EBA095}">
      <dgm:prSet/>
      <dgm:spPr/>
      <dgm:t>
        <a:bodyPr/>
        <a:lstStyle/>
        <a:p>
          <a:endParaRPr lang="en-US"/>
        </a:p>
      </dgm:t>
    </dgm:pt>
    <dgm:pt modelId="{42F9BA23-30C7-4EEA-975B-BEA7B652E8B4}" type="sibTrans" cxnId="{EE7856F0-896D-4618-8464-2374E3EBA095}">
      <dgm:prSet/>
      <dgm:spPr/>
      <dgm:t>
        <a:bodyPr/>
        <a:lstStyle/>
        <a:p>
          <a:endParaRPr lang="en-US"/>
        </a:p>
      </dgm:t>
    </dgm:pt>
    <dgm:pt modelId="{8246E086-B9FF-4B4D-A3CD-8CEA1FE184AD}">
      <dgm:prSet phldrT="[Text]" custT="1"/>
      <dgm:spPr/>
      <dgm:t>
        <a:bodyPr/>
        <a:lstStyle/>
        <a:p>
          <a:pPr>
            <a:buNone/>
          </a:pPr>
          <a:r>
            <a:rPr lang="en-US" sz="1800" b="1" dirty="0"/>
            <a:t>Delivery:</a:t>
          </a:r>
          <a:r>
            <a:rPr lang="en-US" sz="1800" dirty="0"/>
            <a:t> Apps directly; </a:t>
          </a:r>
          <a:r>
            <a:rPr lang="en-US" sz="1800" dirty="0" err="1"/>
            <a:t>spack</a:t>
          </a:r>
          <a:r>
            <a:rPr lang="en-US" sz="1800" dirty="0"/>
            <a:t> install </a:t>
          </a:r>
          <a:r>
            <a:rPr lang="en-US" sz="1800" dirty="0" err="1"/>
            <a:t>sdk</a:t>
          </a:r>
          <a:r>
            <a:rPr lang="en-US" sz="1800" dirty="0"/>
            <a:t>; future: vendor/facility</a:t>
          </a:r>
        </a:p>
      </dgm:t>
    </dgm:pt>
    <dgm:pt modelId="{3EF58DB9-0228-4D7A-A01B-DFD3721D361E}" type="parTrans" cxnId="{A6C9FFF8-DFA6-4839-848E-A6AC93E88E8E}">
      <dgm:prSet/>
      <dgm:spPr/>
      <dgm:t>
        <a:bodyPr/>
        <a:lstStyle/>
        <a:p>
          <a:endParaRPr lang="en-US"/>
        </a:p>
      </dgm:t>
    </dgm:pt>
    <dgm:pt modelId="{9D81CE3D-4027-48F6-B763-7830BACEAD15}" type="sibTrans" cxnId="{A6C9FFF8-DFA6-4839-848E-A6AC93E88E8E}">
      <dgm:prSet/>
      <dgm:spPr/>
      <dgm:t>
        <a:bodyPr/>
        <a:lstStyle/>
        <a:p>
          <a:endParaRPr lang="en-US"/>
        </a:p>
      </dgm:t>
    </dgm:pt>
    <dgm:pt modelId="{DD138727-3582-46EB-9E4A-90226B6BA185}" type="pres">
      <dgm:prSet presAssocID="{0B7AE763-D730-4F10-916B-DF972DAD119D}" presName="linearFlow" presStyleCnt="0">
        <dgm:presLayoutVars>
          <dgm:dir/>
          <dgm:animLvl val="lvl"/>
          <dgm:resizeHandles val="exact"/>
        </dgm:presLayoutVars>
      </dgm:prSet>
      <dgm:spPr/>
    </dgm:pt>
    <dgm:pt modelId="{5A1DA44F-402C-4555-9254-9DF75E0D14DC}" type="pres">
      <dgm:prSet presAssocID="{B46429D2-597B-441C-8E58-DF08F1BAD729}" presName="composite" presStyleCnt="0"/>
      <dgm:spPr/>
    </dgm:pt>
    <dgm:pt modelId="{265B11D9-852F-49F5-A72A-7DE78C75DF1D}" type="pres">
      <dgm:prSet presAssocID="{B46429D2-597B-441C-8E58-DF08F1BAD729}" presName="parentText" presStyleLbl="alignNode1" presStyleIdx="0" presStyleCnt="3" custLinFactNeighborY="6347">
        <dgm:presLayoutVars>
          <dgm:chMax val="1"/>
          <dgm:bulletEnabled val="1"/>
        </dgm:presLayoutVars>
      </dgm:prSet>
      <dgm:spPr/>
    </dgm:pt>
    <dgm:pt modelId="{2A45AA97-30A2-4C5C-B6CC-BF37A6F2D804}" type="pres">
      <dgm:prSet presAssocID="{B46429D2-597B-441C-8E58-DF08F1BAD729}" presName="descendantText" presStyleLbl="alignAcc1" presStyleIdx="0" presStyleCnt="3" custLinFactNeighborY="9768">
        <dgm:presLayoutVars>
          <dgm:bulletEnabled val="1"/>
        </dgm:presLayoutVars>
      </dgm:prSet>
      <dgm:spPr/>
    </dgm:pt>
    <dgm:pt modelId="{9B485E53-8EFB-4A09-A1A8-E88221E11193}" type="pres">
      <dgm:prSet presAssocID="{E9F616DB-11FC-4B00-B606-D28602DAAA17}" presName="sp" presStyleCnt="0"/>
      <dgm:spPr/>
    </dgm:pt>
    <dgm:pt modelId="{F12993CF-0714-4B13-9EC0-4EAE6BB8B047}" type="pres">
      <dgm:prSet presAssocID="{A9A2450C-7CA6-4306-A398-B89F8DEC01E2}" presName="composite" presStyleCnt="0"/>
      <dgm:spPr/>
    </dgm:pt>
    <dgm:pt modelId="{886F9FE0-8F14-4CC6-9E7D-09815AEFEA32}" type="pres">
      <dgm:prSet presAssocID="{A9A2450C-7CA6-4306-A398-B89F8DEC01E2}" presName="parentText" presStyleLbl="alignNode1" presStyleIdx="1" presStyleCnt="3">
        <dgm:presLayoutVars>
          <dgm:chMax val="1"/>
          <dgm:bulletEnabled val="1"/>
        </dgm:presLayoutVars>
      </dgm:prSet>
      <dgm:spPr/>
    </dgm:pt>
    <dgm:pt modelId="{72266593-BB66-486E-9391-877881D0FB3B}" type="pres">
      <dgm:prSet presAssocID="{A9A2450C-7CA6-4306-A398-B89F8DEC01E2}" presName="descendantText" presStyleLbl="alignAcc1" presStyleIdx="1" presStyleCnt="3">
        <dgm:presLayoutVars>
          <dgm:bulletEnabled val="1"/>
        </dgm:presLayoutVars>
      </dgm:prSet>
      <dgm:spPr/>
    </dgm:pt>
    <dgm:pt modelId="{1E8D405A-AC7A-42DF-A100-9B4BCE827C5A}" type="pres">
      <dgm:prSet presAssocID="{3BE0CA53-D53F-4435-8304-19E2CFDC6994}" presName="sp" presStyleCnt="0"/>
      <dgm:spPr/>
    </dgm:pt>
    <dgm:pt modelId="{02B15C87-390B-4611-BB70-F94C304FFD05}" type="pres">
      <dgm:prSet presAssocID="{291804C3-7D87-4948-8E6E-D172FA8EAC46}" presName="composite" presStyleCnt="0"/>
      <dgm:spPr/>
    </dgm:pt>
    <dgm:pt modelId="{C4E5743D-E30B-4D88-9078-91CAE2B1256F}" type="pres">
      <dgm:prSet presAssocID="{291804C3-7D87-4948-8E6E-D172FA8EAC46}" presName="parentText" presStyleLbl="alignNode1" presStyleIdx="2" presStyleCnt="3" custLinFactNeighborY="-6347">
        <dgm:presLayoutVars>
          <dgm:chMax val="1"/>
          <dgm:bulletEnabled val="1"/>
        </dgm:presLayoutVars>
      </dgm:prSet>
      <dgm:spPr/>
    </dgm:pt>
    <dgm:pt modelId="{49F8C59C-3144-4C29-B428-21CAA9F4F3FF}" type="pres">
      <dgm:prSet presAssocID="{291804C3-7D87-4948-8E6E-D172FA8EAC46}" presName="descendantText" presStyleLbl="alignAcc1" presStyleIdx="2" presStyleCnt="3" custLinFactNeighborY="-9768">
        <dgm:presLayoutVars>
          <dgm:bulletEnabled val="1"/>
        </dgm:presLayoutVars>
      </dgm:prSet>
      <dgm:spPr/>
    </dgm:pt>
  </dgm:ptLst>
  <dgm:cxnLst>
    <dgm:cxn modelId="{AFF5DB02-F98C-4C2B-8B88-2A90548FAF10}" type="presOf" srcId="{291804C3-7D87-4948-8E6E-D172FA8EAC46}" destId="{C4E5743D-E30B-4D88-9078-91CAE2B1256F}" srcOrd="0" destOrd="0" presId="urn:microsoft.com/office/officeart/2005/8/layout/chevron2"/>
    <dgm:cxn modelId="{129D2108-1D61-4E0F-9B4E-4C5FD5716894}" srcId="{291804C3-7D87-4948-8E6E-D172FA8EAC46}" destId="{3B8D1465-5D8F-4E36-8027-46EB915F2136}" srcOrd="0" destOrd="0" parTransId="{492AD893-38D0-4B7F-8C7C-BB2A22B57E53}" sibTransId="{C33A9D8F-BDDD-48EC-A041-88A3BE085992}"/>
    <dgm:cxn modelId="{7F0B7A0F-0400-46B9-BE6F-16DB1435E56E}" srcId="{0B7AE763-D730-4F10-916B-DF972DAD119D}" destId="{291804C3-7D87-4948-8E6E-D172FA8EAC46}" srcOrd="2" destOrd="0" parTransId="{8BE092C1-AD36-4EF3-9025-FC8FAE36FA8B}" sibTransId="{AF832D38-B20B-4A1C-834A-C605843F3004}"/>
    <dgm:cxn modelId="{A948082A-1E50-4D59-9319-A1E6907BECB2}" srcId="{A9A2450C-7CA6-4306-A398-B89F8DEC01E2}" destId="{C87BBA3F-AB84-47ED-BCA4-6AA1181F1E90}" srcOrd="0" destOrd="0" parTransId="{BC383215-B25F-4357-8889-6878C316FF5F}" sibTransId="{B58BFC6C-CD59-4D94-932B-6F42C37EDE15}"/>
    <dgm:cxn modelId="{5E967354-8B50-4B6E-B9F3-D2DC4D254248}" type="presOf" srcId="{B46429D2-597B-441C-8E58-DF08F1BAD729}" destId="{265B11D9-852F-49F5-A72A-7DE78C75DF1D}" srcOrd="0" destOrd="0" presId="urn:microsoft.com/office/officeart/2005/8/layout/chevron2"/>
    <dgm:cxn modelId="{9DA05E57-BDAD-4804-93B0-D495294310E0}" type="presOf" srcId="{3B8D1465-5D8F-4E36-8027-46EB915F2136}" destId="{49F8C59C-3144-4C29-B428-21CAA9F4F3FF}" srcOrd="0" destOrd="0" presId="urn:microsoft.com/office/officeart/2005/8/layout/chevron2"/>
    <dgm:cxn modelId="{580C276C-DA91-4B55-976D-C8C87A5F265C}" type="presOf" srcId="{9AE85C1A-E845-4F94-AE50-5996B4314861}" destId="{2A45AA97-30A2-4C5C-B6CC-BF37A6F2D804}" srcOrd="0" destOrd="1" presId="urn:microsoft.com/office/officeart/2005/8/layout/chevron2"/>
    <dgm:cxn modelId="{9F7A786F-2BD4-4CAD-A7A8-9CCAEFD34138}" srcId="{0B7AE763-D730-4F10-916B-DF972DAD119D}" destId="{A9A2450C-7CA6-4306-A398-B89F8DEC01E2}" srcOrd="1" destOrd="0" parTransId="{B7697F26-802D-4C1F-B7F4-FD8D4FB89E1A}" sibTransId="{3BE0CA53-D53F-4435-8304-19E2CFDC6994}"/>
    <dgm:cxn modelId="{5603E68A-8D70-4678-9874-B9DAB6D3648C}" srcId="{B46429D2-597B-441C-8E58-DF08F1BAD729}" destId="{DF28D4D4-E7C7-4061-97FE-2D4D2CB951FC}" srcOrd="0" destOrd="0" parTransId="{C2A3E479-8F47-4A7E-9FA2-392AA9E76C34}" sibTransId="{D111E40F-AB02-4C77-A3B4-E03FB11F157C}"/>
    <dgm:cxn modelId="{F2EC2A9D-CFC1-4170-975C-0909563D971F}" type="presOf" srcId="{C87BBA3F-AB84-47ED-BCA4-6AA1181F1E90}" destId="{72266593-BB66-486E-9391-877881D0FB3B}" srcOrd="0" destOrd="0" presId="urn:microsoft.com/office/officeart/2005/8/layout/chevron2"/>
    <dgm:cxn modelId="{50195DC8-685F-48A7-AE3E-E11FEDD2AA85}" type="presOf" srcId="{8246E086-B9FF-4B4D-A3CD-8CEA1FE184AD}" destId="{72266593-BB66-486E-9391-877881D0FB3B}" srcOrd="0" destOrd="1" presId="urn:microsoft.com/office/officeart/2005/8/layout/chevron2"/>
    <dgm:cxn modelId="{E58B71C9-7801-41C4-9CD7-EBE1E4A85185}" srcId="{0B7AE763-D730-4F10-916B-DF972DAD119D}" destId="{B46429D2-597B-441C-8E58-DF08F1BAD729}" srcOrd="0" destOrd="0" parTransId="{7DBB4684-2511-4D51-88CD-75CCD588F7F5}" sibTransId="{E9F616DB-11FC-4B00-B606-D28602DAAA17}"/>
    <dgm:cxn modelId="{E0735ACA-D515-4231-A7E5-ADC12EA6BCA4}" type="presOf" srcId="{DF28D4D4-E7C7-4061-97FE-2D4D2CB951FC}" destId="{2A45AA97-30A2-4C5C-B6CC-BF37A6F2D804}" srcOrd="0" destOrd="0" presId="urn:microsoft.com/office/officeart/2005/8/layout/chevron2"/>
    <dgm:cxn modelId="{2D8FFED3-72C4-4E16-815F-7BFDE3781903}" srcId="{B46429D2-597B-441C-8E58-DF08F1BAD729}" destId="{9AE85C1A-E845-4F94-AE50-5996B4314861}" srcOrd="1" destOrd="0" parTransId="{F64057DF-C72D-4A7B-A65E-54CF08B43FDD}" sibTransId="{586E9182-75B0-4C5E-903C-C570C1CDFD6C}"/>
    <dgm:cxn modelId="{EE7856F0-896D-4618-8464-2374E3EBA095}" srcId="{291804C3-7D87-4948-8E6E-D172FA8EAC46}" destId="{EDAAA385-A90E-4AB6-8EB8-A43ED3807732}" srcOrd="1" destOrd="0" parTransId="{659C681C-36BE-4CDC-936C-8F97E40C295F}" sibTransId="{42F9BA23-30C7-4EEA-975B-BEA7B652E8B4}"/>
    <dgm:cxn modelId="{8E3787F0-ACBD-4904-9F9F-32EE6564238A}" type="presOf" srcId="{EDAAA385-A90E-4AB6-8EB8-A43ED3807732}" destId="{49F8C59C-3144-4C29-B428-21CAA9F4F3FF}" srcOrd="0" destOrd="1" presId="urn:microsoft.com/office/officeart/2005/8/layout/chevron2"/>
    <dgm:cxn modelId="{0C26BAF2-4489-4422-81D4-C71900C8C35F}" type="presOf" srcId="{0B7AE763-D730-4F10-916B-DF972DAD119D}" destId="{DD138727-3582-46EB-9E4A-90226B6BA185}" srcOrd="0" destOrd="0" presId="urn:microsoft.com/office/officeart/2005/8/layout/chevron2"/>
    <dgm:cxn modelId="{2A9642F7-7B05-4FFB-B6EB-A10701E3032C}" type="presOf" srcId="{A9A2450C-7CA6-4306-A398-B89F8DEC01E2}" destId="{886F9FE0-8F14-4CC6-9E7D-09815AEFEA32}" srcOrd="0" destOrd="0" presId="urn:microsoft.com/office/officeart/2005/8/layout/chevron2"/>
    <dgm:cxn modelId="{A6C9FFF8-DFA6-4839-848E-A6AC93E88E8E}" srcId="{A9A2450C-7CA6-4306-A398-B89F8DEC01E2}" destId="{8246E086-B9FF-4B4D-A3CD-8CEA1FE184AD}" srcOrd="1" destOrd="0" parTransId="{3EF58DB9-0228-4D7A-A01B-DFD3721D361E}" sibTransId="{9D81CE3D-4027-48F6-B763-7830BACEAD15}"/>
    <dgm:cxn modelId="{DA828076-1DA3-4EE6-B9CA-EDDA36FD42FF}" type="presParOf" srcId="{DD138727-3582-46EB-9E4A-90226B6BA185}" destId="{5A1DA44F-402C-4555-9254-9DF75E0D14DC}" srcOrd="0" destOrd="0" presId="urn:microsoft.com/office/officeart/2005/8/layout/chevron2"/>
    <dgm:cxn modelId="{791E0C69-9AA4-43C6-82E7-9BF362AB5DE5}" type="presParOf" srcId="{5A1DA44F-402C-4555-9254-9DF75E0D14DC}" destId="{265B11D9-852F-49F5-A72A-7DE78C75DF1D}" srcOrd="0" destOrd="0" presId="urn:microsoft.com/office/officeart/2005/8/layout/chevron2"/>
    <dgm:cxn modelId="{F4825A8F-B12E-4197-B75C-F264D3E22FEB}" type="presParOf" srcId="{5A1DA44F-402C-4555-9254-9DF75E0D14DC}" destId="{2A45AA97-30A2-4C5C-B6CC-BF37A6F2D804}" srcOrd="1" destOrd="0" presId="urn:microsoft.com/office/officeart/2005/8/layout/chevron2"/>
    <dgm:cxn modelId="{274A3019-92DF-4FE6-B388-E630B93CE400}" type="presParOf" srcId="{DD138727-3582-46EB-9E4A-90226B6BA185}" destId="{9B485E53-8EFB-4A09-A1A8-E88221E11193}" srcOrd="1" destOrd="0" presId="urn:microsoft.com/office/officeart/2005/8/layout/chevron2"/>
    <dgm:cxn modelId="{DCC3A8DF-CA3B-4DFD-A0C1-F447DAF477D3}" type="presParOf" srcId="{DD138727-3582-46EB-9E4A-90226B6BA185}" destId="{F12993CF-0714-4B13-9EC0-4EAE6BB8B047}" srcOrd="2" destOrd="0" presId="urn:microsoft.com/office/officeart/2005/8/layout/chevron2"/>
    <dgm:cxn modelId="{A4C86FF1-7F97-4F6B-97C0-196E844977E9}" type="presParOf" srcId="{F12993CF-0714-4B13-9EC0-4EAE6BB8B047}" destId="{886F9FE0-8F14-4CC6-9E7D-09815AEFEA32}" srcOrd="0" destOrd="0" presId="urn:microsoft.com/office/officeart/2005/8/layout/chevron2"/>
    <dgm:cxn modelId="{2E561715-980F-4034-955E-69679463D688}" type="presParOf" srcId="{F12993CF-0714-4B13-9EC0-4EAE6BB8B047}" destId="{72266593-BB66-486E-9391-877881D0FB3B}" srcOrd="1" destOrd="0" presId="urn:microsoft.com/office/officeart/2005/8/layout/chevron2"/>
    <dgm:cxn modelId="{808EA0C1-121C-4B45-9E59-C4665885CD18}" type="presParOf" srcId="{DD138727-3582-46EB-9E4A-90226B6BA185}" destId="{1E8D405A-AC7A-42DF-A100-9B4BCE827C5A}" srcOrd="3" destOrd="0" presId="urn:microsoft.com/office/officeart/2005/8/layout/chevron2"/>
    <dgm:cxn modelId="{433C9D50-9C88-4C67-9D55-C671861E8317}" type="presParOf" srcId="{DD138727-3582-46EB-9E4A-90226B6BA185}" destId="{02B15C87-390B-4611-BB70-F94C304FFD05}" srcOrd="4" destOrd="0" presId="urn:microsoft.com/office/officeart/2005/8/layout/chevron2"/>
    <dgm:cxn modelId="{29D2566A-4B6D-4652-A6D3-43CC0F21870E}" type="presParOf" srcId="{02B15C87-390B-4611-BB70-F94C304FFD05}" destId="{C4E5743D-E30B-4D88-9078-91CAE2B1256F}" srcOrd="0" destOrd="0" presId="urn:microsoft.com/office/officeart/2005/8/layout/chevron2"/>
    <dgm:cxn modelId="{9D35115C-F8F6-497A-9810-F9D217284652}" type="presParOf" srcId="{02B15C87-390B-4611-BB70-F94C304FFD05}" destId="{49F8C59C-3144-4C29-B428-21CAA9F4F3F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49550482-ADA1-9746-8341-EAB2FCBE83E2}" type="doc">
      <dgm:prSet loTypeId="urn:microsoft.com/office/officeart/2005/8/layout/cycle1" loCatId="" qsTypeId="urn:microsoft.com/office/officeart/2005/8/quickstyle/simple3" qsCatId="simple" csTypeId="urn:microsoft.com/office/officeart/2005/8/colors/colorful4" csCatId="colorful" phldr="1"/>
      <dgm:spPr/>
      <dgm:t>
        <a:bodyPr/>
        <a:lstStyle/>
        <a:p>
          <a:endParaRPr lang="en-US"/>
        </a:p>
      </dgm:t>
    </dgm:pt>
    <dgm:pt modelId="{A509B5B8-F009-3A4F-9DC7-3F0097065441}">
      <dgm:prSet phldrT="[Text]"/>
      <dgm:spPr/>
      <dgm:t>
        <a:bodyPr/>
        <a:lstStyle/>
        <a:p>
          <a:r>
            <a:rPr lang="en-US" dirty="0"/>
            <a:t>Develop</a:t>
          </a:r>
        </a:p>
      </dgm:t>
    </dgm:pt>
    <dgm:pt modelId="{461E5ADE-4F76-8C4A-9FB8-31A20A1BD670}" type="parTrans" cxnId="{A810B007-E31F-5F40-A06A-A261555B1F83}">
      <dgm:prSet/>
      <dgm:spPr/>
      <dgm:t>
        <a:bodyPr/>
        <a:lstStyle/>
        <a:p>
          <a:endParaRPr lang="en-US"/>
        </a:p>
      </dgm:t>
    </dgm:pt>
    <dgm:pt modelId="{829DE898-17F4-004B-B7D0-EFC14655C2FA}" type="sibTrans" cxnId="{A810B007-E31F-5F40-A06A-A261555B1F83}">
      <dgm:prSet/>
      <dgm:spPr/>
      <dgm:t>
        <a:bodyPr/>
        <a:lstStyle/>
        <a:p>
          <a:endParaRPr lang="en-US"/>
        </a:p>
      </dgm:t>
    </dgm:pt>
    <dgm:pt modelId="{4AA2917B-8CE2-F44B-A90D-AEE2BB2590D1}">
      <dgm:prSet phldrT="[Text]"/>
      <dgm:spPr/>
      <dgm:t>
        <a:bodyPr/>
        <a:lstStyle/>
        <a:p>
          <a:r>
            <a:rPr lang="en-US" dirty="0"/>
            <a:t>Deliver</a:t>
          </a:r>
        </a:p>
      </dgm:t>
    </dgm:pt>
    <dgm:pt modelId="{3472A327-84EB-D54B-B09B-8E61D448E8E2}" type="parTrans" cxnId="{5A5DAA19-B283-BD48-8CE8-6612906D6FEF}">
      <dgm:prSet/>
      <dgm:spPr/>
      <dgm:t>
        <a:bodyPr/>
        <a:lstStyle/>
        <a:p>
          <a:endParaRPr lang="en-US"/>
        </a:p>
      </dgm:t>
    </dgm:pt>
    <dgm:pt modelId="{8B4A9840-D2C0-424C-B4B1-464C929090C5}" type="sibTrans" cxnId="{5A5DAA19-B283-BD48-8CE8-6612906D6FEF}">
      <dgm:prSet/>
      <dgm:spPr/>
      <dgm:t>
        <a:bodyPr/>
        <a:lstStyle/>
        <a:p>
          <a:endParaRPr lang="en-US"/>
        </a:p>
      </dgm:t>
    </dgm:pt>
    <dgm:pt modelId="{B092F979-CCB7-4848-8FD0-CB924FB34A9C}">
      <dgm:prSet phldrT="[Text]"/>
      <dgm:spPr/>
      <dgm:t>
        <a:bodyPr/>
        <a:lstStyle/>
        <a:p>
          <a:r>
            <a:rPr lang="en-US" dirty="0"/>
            <a:t>Test</a:t>
          </a:r>
        </a:p>
      </dgm:t>
    </dgm:pt>
    <dgm:pt modelId="{2537B917-4A2C-6F48-9AEA-950BB1F90D84}" type="parTrans" cxnId="{F7D6C037-A45B-E64F-9E4D-5A69A0AED590}">
      <dgm:prSet/>
      <dgm:spPr/>
      <dgm:t>
        <a:bodyPr/>
        <a:lstStyle/>
        <a:p>
          <a:endParaRPr lang="en-US"/>
        </a:p>
      </dgm:t>
    </dgm:pt>
    <dgm:pt modelId="{F4C4DBCA-CC3B-6F45-965B-0FC246DA08B8}" type="sibTrans" cxnId="{F7D6C037-A45B-E64F-9E4D-5A69A0AED590}">
      <dgm:prSet/>
      <dgm:spPr/>
      <dgm:t>
        <a:bodyPr/>
        <a:lstStyle/>
        <a:p>
          <a:endParaRPr lang="en-US"/>
        </a:p>
      </dgm:t>
    </dgm:pt>
    <dgm:pt modelId="{C78E000D-6C68-1B47-B09C-481684E68DCC}">
      <dgm:prSet phldrT="[Text]"/>
      <dgm:spPr/>
      <dgm:t>
        <a:bodyPr/>
        <a:lstStyle/>
        <a:p>
          <a:r>
            <a:rPr lang="en-US" dirty="0"/>
            <a:t>Build</a:t>
          </a:r>
        </a:p>
      </dgm:t>
    </dgm:pt>
    <dgm:pt modelId="{56B1AB75-ADA0-874A-81D2-BE24467BD418}" type="parTrans" cxnId="{E5E492C1-C20C-0147-8B2E-8B6B4B5B6857}">
      <dgm:prSet/>
      <dgm:spPr/>
      <dgm:t>
        <a:bodyPr/>
        <a:lstStyle/>
        <a:p>
          <a:endParaRPr lang="en-US"/>
        </a:p>
      </dgm:t>
    </dgm:pt>
    <dgm:pt modelId="{88307032-6683-EC44-BF5E-48F5A03433BB}" type="sibTrans" cxnId="{E5E492C1-C20C-0147-8B2E-8B6B4B5B6857}">
      <dgm:prSet/>
      <dgm:spPr/>
      <dgm:t>
        <a:bodyPr/>
        <a:lstStyle/>
        <a:p>
          <a:endParaRPr lang="en-US"/>
        </a:p>
      </dgm:t>
    </dgm:pt>
    <dgm:pt modelId="{AABA1B36-DA8E-2244-81F1-F25CEBD9B601}">
      <dgm:prSet phldrT="[Text]"/>
      <dgm:spPr/>
      <dgm:t>
        <a:bodyPr/>
        <a:lstStyle/>
        <a:p>
          <a:r>
            <a:rPr lang="en-US" dirty="0"/>
            <a:t>Package</a:t>
          </a:r>
        </a:p>
      </dgm:t>
    </dgm:pt>
    <dgm:pt modelId="{3E1FA123-F08A-9D48-AFD6-AC8050A577DF}" type="parTrans" cxnId="{B06A92C1-936C-9343-A8FB-1343AFCFF804}">
      <dgm:prSet/>
      <dgm:spPr/>
      <dgm:t>
        <a:bodyPr/>
        <a:lstStyle/>
        <a:p>
          <a:endParaRPr lang="en-US"/>
        </a:p>
      </dgm:t>
    </dgm:pt>
    <dgm:pt modelId="{4078D621-7A10-A444-96C9-500C7A7B8BD7}" type="sibTrans" cxnId="{B06A92C1-936C-9343-A8FB-1343AFCFF804}">
      <dgm:prSet/>
      <dgm:spPr/>
      <dgm:t>
        <a:bodyPr/>
        <a:lstStyle/>
        <a:p>
          <a:endParaRPr lang="en-US"/>
        </a:p>
      </dgm:t>
    </dgm:pt>
    <dgm:pt modelId="{8C5B5E98-141F-1342-8D4A-B47E1048455E}" type="pres">
      <dgm:prSet presAssocID="{49550482-ADA1-9746-8341-EAB2FCBE83E2}" presName="cycle" presStyleCnt="0">
        <dgm:presLayoutVars>
          <dgm:dir/>
          <dgm:resizeHandles val="exact"/>
        </dgm:presLayoutVars>
      </dgm:prSet>
      <dgm:spPr/>
    </dgm:pt>
    <dgm:pt modelId="{D1B4FE03-1A50-D44E-BA24-F85DDA485F12}" type="pres">
      <dgm:prSet presAssocID="{A509B5B8-F009-3A4F-9DC7-3F0097065441}" presName="dummy" presStyleCnt="0"/>
      <dgm:spPr/>
    </dgm:pt>
    <dgm:pt modelId="{3A2E7477-C6CE-C04C-B221-8ADFA588F334}" type="pres">
      <dgm:prSet presAssocID="{A509B5B8-F009-3A4F-9DC7-3F0097065441}" presName="node" presStyleLbl="revTx" presStyleIdx="0" presStyleCnt="5">
        <dgm:presLayoutVars>
          <dgm:bulletEnabled val="1"/>
        </dgm:presLayoutVars>
      </dgm:prSet>
      <dgm:spPr/>
    </dgm:pt>
    <dgm:pt modelId="{0BE51238-4842-3B4C-9465-0A5C89DD6CF7}" type="pres">
      <dgm:prSet presAssocID="{829DE898-17F4-004B-B7D0-EFC14655C2FA}" presName="sibTrans" presStyleLbl="node1" presStyleIdx="0" presStyleCnt="5"/>
      <dgm:spPr/>
    </dgm:pt>
    <dgm:pt modelId="{71AEBA59-0FCF-0744-8891-0981E0DA4FA0}" type="pres">
      <dgm:prSet presAssocID="{AABA1B36-DA8E-2244-81F1-F25CEBD9B601}" presName="dummy" presStyleCnt="0"/>
      <dgm:spPr/>
    </dgm:pt>
    <dgm:pt modelId="{69F7CF18-AA89-AB48-AC40-C958672978A4}" type="pres">
      <dgm:prSet presAssocID="{AABA1B36-DA8E-2244-81F1-F25CEBD9B601}" presName="node" presStyleLbl="revTx" presStyleIdx="1" presStyleCnt="5">
        <dgm:presLayoutVars>
          <dgm:bulletEnabled val="1"/>
        </dgm:presLayoutVars>
      </dgm:prSet>
      <dgm:spPr/>
    </dgm:pt>
    <dgm:pt modelId="{5E9627C5-E13F-2944-A5CD-6C624DDBFB79}" type="pres">
      <dgm:prSet presAssocID="{4078D621-7A10-A444-96C9-500C7A7B8BD7}" presName="sibTrans" presStyleLbl="node1" presStyleIdx="1" presStyleCnt="5"/>
      <dgm:spPr/>
    </dgm:pt>
    <dgm:pt modelId="{FC4E6ABB-E53A-1144-BDE9-606FD368DD0E}" type="pres">
      <dgm:prSet presAssocID="{C78E000D-6C68-1B47-B09C-481684E68DCC}" presName="dummy" presStyleCnt="0"/>
      <dgm:spPr/>
    </dgm:pt>
    <dgm:pt modelId="{6E577E29-0404-144A-AADA-31B976549A56}" type="pres">
      <dgm:prSet presAssocID="{C78E000D-6C68-1B47-B09C-481684E68DCC}" presName="node" presStyleLbl="revTx" presStyleIdx="2" presStyleCnt="5">
        <dgm:presLayoutVars>
          <dgm:bulletEnabled val="1"/>
        </dgm:presLayoutVars>
      </dgm:prSet>
      <dgm:spPr/>
    </dgm:pt>
    <dgm:pt modelId="{1F044EF8-7A90-5B4A-85C8-377F0DA14A6C}" type="pres">
      <dgm:prSet presAssocID="{88307032-6683-EC44-BF5E-48F5A03433BB}" presName="sibTrans" presStyleLbl="node1" presStyleIdx="2" presStyleCnt="5"/>
      <dgm:spPr/>
    </dgm:pt>
    <dgm:pt modelId="{8A12BA80-6A89-1E47-9C9D-9E3D8572EE71}" type="pres">
      <dgm:prSet presAssocID="{B092F979-CCB7-4848-8FD0-CB924FB34A9C}" presName="dummy" presStyleCnt="0"/>
      <dgm:spPr/>
    </dgm:pt>
    <dgm:pt modelId="{18078C7C-6658-9948-B443-BEEE2E7F53B9}" type="pres">
      <dgm:prSet presAssocID="{B092F979-CCB7-4848-8FD0-CB924FB34A9C}" presName="node" presStyleLbl="revTx" presStyleIdx="3" presStyleCnt="5">
        <dgm:presLayoutVars>
          <dgm:bulletEnabled val="1"/>
        </dgm:presLayoutVars>
      </dgm:prSet>
      <dgm:spPr/>
    </dgm:pt>
    <dgm:pt modelId="{D6339836-DEA5-EA42-B72A-A815FAA4055D}" type="pres">
      <dgm:prSet presAssocID="{F4C4DBCA-CC3B-6F45-965B-0FC246DA08B8}" presName="sibTrans" presStyleLbl="node1" presStyleIdx="3" presStyleCnt="5"/>
      <dgm:spPr/>
    </dgm:pt>
    <dgm:pt modelId="{0B6FA9DF-DA37-5A43-BAEF-CBC72EAC8AE9}" type="pres">
      <dgm:prSet presAssocID="{4AA2917B-8CE2-F44B-A90D-AEE2BB2590D1}" presName="dummy" presStyleCnt="0"/>
      <dgm:spPr/>
    </dgm:pt>
    <dgm:pt modelId="{C0B35AB7-2929-FA4A-9319-C25F8E913104}" type="pres">
      <dgm:prSet presAssocID="{4AA2917B-8CE2-F44B-A90D-AEE2BB2590D1}" presName="node" presStyleLbl="revTx" presStyleIdx="4" presStyleCnt="5">
        <dgm:presLayoutVars>
          <dgm:bulletEnabled val="1"/>
        </dgm:presLayoutVars>
      </dgm:prSet>
      <dgm:spPr/>
    </dgm:pt>
    <dgm:pt modelId="{36E28202-77A3-8F48-9BB7-6BE026811DB5}" type="pres">
      <dgm:prSet presAssocID="{8B4A9840-D2C0-424C-B4B1-464C929090C5}" presName="sibTrans" presStyleLbl="node1" presStyleIdx="4" presStyleCnt="5"/>
      <dgm:spPr/>
    </dgm:pt>
  </dgm:ptLst>
  <dgm:cxnLst>
    <dgm:cxn modelId="{A810B007-E31F-5F40-A06A-A261555B1F83}" srcId="{49550482-ADA1-9746-8341-EAB2FCBE83E2}" destId="{A509B5B8-F009-3A4F-9DC7-3F0097065441}" srcOrd="0" destOrd="0" parTransId="{461E5ADE-4F76-8C4A-9FB8-31A20A1BD670}" sibTransId="{829DE898-17F4-004B-B7D0-EFC14655C2FA}"/>
    <dgm:cxn modelId="{68FBFF0E-CEF3-EF4E-B6A0-B4B6EDC710F2}" type="presOf" srcId="{8B4A9840-D2C0-424C-B4B1-464C929090C5}" destId="{36E28202-77A3-8F48-9BB7-6BE026811DB5}" srcOrd="0" destOrd="0" presId="urn:microsoft.com/office/officeart/2005/8/layout/cycle1"/>
    <dgm:cxn modelId="{FE447014-AB6C-9749-A23D-4FC7F0A9EC07}" type="presOf" srcId="{88307032-6683-EC44-BF5E-48F5A03433BB}" destId="{1F044EF8-7A90-5B4A-85C8-377F0DA14A6C}" srcOrd="0" destOrd="0" presId="urn:microsoft.com/office/officeart/2005/8/layout/cycle1"/>
    <dgm:cxn modelId="{5A5DAA19-B283-BD48-8CE8-6612906D6FEF}" srcId="{49550482-ADA1-9746-8341-EAB2FCBE83E2}" destId="{4AA2917B-8CE2-F44B-A90D-AEE2BB2590D1}" srcOrd="4" destOrd="0" parTransId="{3472A327-84EB-D54B-B09B-8E61D448E8E2}" sibTransId="{8B4A9840-D2C0-424C-B4B1-464C929090C5}"/>
    <dgm:cxn modelId="{F7D6C037-A45B-E64F-9E4D-5A69A0AED590}" srcId="{49550482-ADA1-9746-8341-EAB2FCBE83E2}" destId="{B092F979-CCB7-4848-8FD0-CB924FB34A9C}" srcOrd="3" destOrd="0" parTransId="{2537B917-4A2C-6F48-9AEA-950BB1F90D84}" sibTransId="{F4C4DBCA-CC3B-6F45-965B-0FC246DA08B8}"/>
    <dgm:cxn modelId="{7F8D3F48-D02A-AC49-B2D7-100D0F10C905}" type="presOf" srcId="{49550482-ADA1-9746-8341-EAB2FCBE83E2}" destId="{8C5B5E98-141F-1342-8D4A-B47E1048455E}" srcOrd="0" destOrd="0" presId="urn:microsoft.com/office/officeart/2005/8/layout/cycle1"/>
    <dgm:cxn modelId="{2C26E94F-0804-FC40-9C5D-537A8B185A97}" type="presOf" srcId="{829DE898-17F4-004B-B7D0-EFC14655C2FA}" destId="{0BE51238-4842-3B4C-9465-0A5C89DD6CF7}" srcOrd="0" destOrd="0" presId="urn:microsoft.com/office/officeart/2005/8/layout/cycle1"/>
    <dgm:cxn modelId="{52A44B51-8EA4-0944-B39A-5219A43F0A81}" type="presOf" srcId="{4AA2917B-8CE2-F44B-A90D-AEE2BB2590D1}" destId="{C0B35AB7-2929-FA4A-9319-C25F8E913104}" srcOrd="0" destOrd="0" presId="urn:microsoft.com/office/officeart/2005/8/layout/cycle1"/>
    <dgm:cxn modelId="{D2C7EBA5-22F1-7242-B321-358866C3DFC6}" type="presOf" srcId="{AABA1B36-DA8E-2244-81F1-F25CEBD9B601}" destId="{69F7CF18-AA89-AB48-AC40-C958672978A4}" srcOrd="0" destOrd="0" presId="urn:microsoft.com/office/officeart/2005/8/layout/cycle1"/>
    <dgm:cxn modelId="{3CF8A0AD-0FD7-4748-AE68-65C7E94E93EC}" type="presOf" srcId="{F4C4DBCA-CC3B-6F45-965B-0FC246DA08B8}" destId="{D6339836-DEA5-EA42-B72A-A815FAA4055D}" srcOrd="0" destOrd="0" presId="urn:microsoft.com/office/officeart/2005/8/layout/cycle1"/>
    <dgm:cxn modelId="{B06A92C1-936C-9343-A8FB-1343AFCFF804}" srcId="{49550482-ADA1-9746-8341-EAB2FCBE83E2}" destId="{AABA1B36-DA8E-2244-81F1-F25CEBD9B601}" srcOrd="1" destOrd="0" parTransId="{3E1FA123-F08A-9D48-AFD6-AC8050A577DF}" sibTransId="{4078D621-7A10-A444-96C9-500C7A7B8BD7}"/>
    <dgm:cxn modelId="{E5E492C1-C20C-0147-8B2E-8B6B4B5B6857}" srcId="{49550482-ADA1-9746-8341-EAB2FCBE83E2}" destId="{C78E000D-6C68-1B47-B09C-481684E68DCC}" srcOrd="2" destOrd="0" parTransId="{56B1AB75-ADA0-874A-81D2-BE24467BD418}" sibTransId="{88307032-6683-EC44-BF5E-48F5A03433BB}"/>
    <dgm:cxn modelId="{C2E6A2DB-211E-8446-80EF-F9E1C4BD894B}" type="presOf" srcId="{C78E000D-6C68-1B47-B09C-481684E68DCC}" destId="{6E577E29-0404-144A-AADA-31B976549A56}" srcOrd="0" destOrd="0" presId="urn:microsoft.com/office/officeart/2005/8/layout/cycle1"/>
    <dgm:cxn modelId="{8E16A5E0-D8EE-F347-AEFD-4E3311D4FB95}" type="presOf" srcId="{A509B5B8-F009-3A4F-9DC7-3F0097065441}" destId="{3A2E7477-C6CE-C04C-B221-8ADFA588F334}" srcOrd="0" destOrd="0" presId="urn:microsoft.com/office/officeart/2005/8/layout/cycle1"/>
    <dgm:cxn modelId="{537DCFFB-038E-A744-A2BF-16858A2F1C39}" type="presOf" srcId="{B092F979-CCB7-4848-8FD0-CB924FB34A9C}" destId="{18078C7C-6658-9948-B443-BEEE2E7F53B9}" srcOrd="0" destOrd="0" presId="urn:microsoft.com/office/officeart/2005/8/layout/cycle1"/>
    <dgm:cxn modelId="{72AA3EFF-90E0-3343-BCB7-8D98517618D3}" type="presOf" srcId="{4078D621-7A10-A444-96C9-500C7A7B8BD7}" destId="{5E9627C5-E13F-2944-A5CD-6C624DDBFB79}" srcOrd="0" destOrd="0" presId="urn:microsoft.com/office/officeart/2005/8/layout/cycle1"/>
    <dgm:cxn modelId="{BB68B48B-0A0B-F94B-BC4A-387EC0AE20E0}" type="presParOf" srcId="{8C5B5E98-141F-1342-8D4A-B47E1048455E}" destId="{D1B4FE03-1A50-D44E-BA24-F85DDA485F12}" srcOrd="0" destOrd="0" presId="urn:microsoft.com/office/officeart/2005/8/layout/cycle1"/>
    <dgm:cxn modelId="{BA9091C0-FFE4-1346-88C2-00270FCED191}" type="presParOf" srcId="{8C5B5E98-141F-1342-8D4A-B47E1048455E}" destId="{3A2E7477-C6CE-C04C-B221-8ADFA588F334}" srcOrd="1" destOrd="0" presId="urn:microsoft.com/office/officeart/2005/8/layout/cycle1"/>
    <dgm:cxn modelId="{5B384B70-871B-F545-A634-E803C8FC5958}" type="presParOf" srcId="{8C5B5E98-141F-1342-8D4A-B47E1048455E}" destId="{0BE51238-4842-3B4C-9465-0A5C89DD6CF7}" srcOrd="2" destOrd="0" presId="urn:microsoft.com/office/officeart/2005/8/layout/cycle1"/>
    <dgm:cxn modelId="{72D749B8-C3C0-3144-92FF-384E50CF5D1D}" type="presParOf" srcId="{8C5B5E98-141F-1342-8D4A-B47E1048455E}" destId="{71AEBA59-0FCF-0744-8891-0981E0DA4FA0}" srcOrd="3" destOrd="0" presId="urn:microsoft.com/office/officeart/2005/8/layout/cycle1"/>
    <dgm:cxn modelId="{9D6F4DFB-3934-5645-A77E-C1E9656EEB38}" type="presParOf" srcId="{8C5B5E98-141F-1342-8D4A-B47E1048455E}" destId="{69F7CF18-AA89-AB48-AC40-C958672978A4}" srcOrd="4" destOrd="0" presId="urn:microsoft.com/office/officeart/2005/8/layout/cycle1"/>
    <dgm:cxn modelId="{D7D7B462-8C3E-AC47-8451-9E3935908154}" type="presParOf" srcId="{8C5B5E98-141F-1342-8D4A-B47E1048455E}" destId="{5E9627C5-E13F-2944-A5CD-6C624DDBFB79}" srcOrd="5" destOrd="0" presId="urn:microsoft.com/office/officeart/2005/8/layout/cycle1"/>
    <dgm:cxn modelId="{E89867FA-7E84-B842-862D-59751D72C65D}" type="presParOf" srcId="{8C5B5E98-141F-1342-8D4A-B47E1048455E}" destId="{FC4E6ABB-E53A-1144-BDE9-606FD368DD0E}" srcOrd="6" destOrd="0" presId="urn:microsoft.com/office/officeart/2005/8/layout/cycle1"/>
    <dgm:cxn modelId="{607C3A80-4E65-6644-BDD6-37D4EC368E6E}" type="presParOf" srcId="{8C5B5E98-141F-1342-8D4A-B47E1048455E}" destId="{6E577E29-0404-144A-AADA-31B976549A56}" srcOrd="7" destOrd="0" presId="urn:microsoft.com/office/officeart/2005/8/layout/cycle1"/>
    <dgm:cxn modelId="{F0DEC6CF-2C36-7248-8D2F-35137742616C}" type="presParOf" srcId="{8C5B5E98-141F-1342-8D4A-B47E1048455E}" destId="{1F044EF8-7A90-5B4A-85C8-377F0DA14A6C}" srcOrd="8" destOrd="0" presId="urn:microsoft.com/office/officeart/2005/8/layout/cycle1"/>
    <dgm:cxn modelId="{D18020A2-553C-FB47-9657-EDB8AA437BF7}" type="presParOf" srcId="{8C5B5E98-141F-1342-8D4A-B47E1048455E}" destId="{8A12BA80-6A89-1E47-9C9D-9E3D8572EE71}" srcOrd="9" destOrd="0" presId="urn:microsoft.com/office/officeart/2005/8/layout/cycle1"/>
    <dgm:cxn modelId="{A52AB5CD-373C-3744-A347-966B2299C185}" type="presParOf" srcId="{8C5B5E98-141F-1342-8D4A-B47E1048455E}" destId="{18078C7C-6658-9948-B443-BEEE2E7F53B9}" srcOrd="10" destOrd="0" presId="urn:microsoft.com/office/officeart/2005/8/layout/cycle1"/>
    <dgm:cxn modelId="{96673BB3-3C5E-7A41-A3A5-1B402CE92D09}" type="presParOf" srcId="{8C5B5E98-141F-1342-8D4A-B47E1048455E}" destId="{D6339836-DEA5-EA42-B72A-A815FAA4055D}" srcOrd="11" destOrd="0" presId="urn:microsoft.com/office/officeart/2005/8/layout/cycle1"/>
    <dgm:cxn modelId="{7E7D201A-5E24-4542-B029-4A1A1DF5BBB1}" type="presParOf" srcId="{8C5B5E98-141F-1342-8D4A-B47E1048455E}" destId="{0B6FA9DF-DA37-5A43-BAEF-CBC72EAC8AE9}" srcOrd="12" destOrd="0" presId="urn:microsoft.com/office/officeart/2005/8/layout/cycle1"/>
    <dgm:cxn modelId="{1CC3D4CA-836B-6C44-AB60-7DE3A1EDBF13}" type="presParOf" srcId="{8C5B5E98-141F-1342-8D4A-B47E1048455E}" destId="{C0B35AB7-2929-FA4A-9319-C25F8E913104}" srcOrd="13" destOrd="0" presId="urn:microsoft.com/office/officeart/2005/8/layout/cycle1"/>
    <dgm:cxn modelId="{C6665DF7-0F74-A04E-B599-7AF86E5027AB}" type="presParOf" srcId="{8C5B5E98-141F-1342-8D4A-B47E1048455E}" destId="{36E28202-77A3-8F48-9BB7-6BE026811DB5}" srcOrd="14" destOrd="0" presId="urn:microsoft.com/office/officeart/2005/8/layout/cycle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9550482-ADA1-9746-8341-EAB2FCBE83E2}" type="doc">
      <dgm:prSet loTypeId="urn:microsoft.com/office/officeart/2005/8/layout/cycle1" loCatId="" qsTypeId="urn:microsoft.com/office/officeart/2005/8/quickstyle/simple3" qsCatId="simple" csTypeId="urn:microsoft.com/office/officeart/2005/8/colors/colorful4" csCatId="colorful" phldr="1"/>
      <dgm:spPr/>
      <dgm:t>
        <a:bodyPr/>
        <a:lstStyle/>
        <a:p>
          <a:endParaRPr lang="en-US"/>
        </a:p>
      </dgm:t>
    </dgm:pt>
    <dgm:pt modelId="{A509B5B8-F009-3A4F-9DC7-3F0097065441}">
      <dgm:prSet phldrT="[Text]"/>
      <dgm:spPr/>
      <dgm:t>
        <a:bodyPr/>
        <a:lstStyle/>
        <a:p>
          <a:r>
            <a:rPr lang="en-US" dirty="0"/>
            <a:t>Develop</a:t>
          </a:r>
        </a:p>
      </dgm:t>
    </dgm:pt>
    <dgm:pt modelId="{461E5ADE-4F76-8C4A-9FB8-31A20A1BD670}" type="parTrans" cxnId="{A810B007-E31F-5F40-A06A-A261555B1F83}">
      <dgm:prSet/>
      <dgm:spPr/>
      <dgm:t>
        <a:bodyPr/>
        <a:lstStyle/>
        <a:p>
          <a:endParaRPr lang="en-US"/>
        </a:p>
      </dgm:t>
    </dgm:pt>
    <dgm:pt modelId="{829DE898-17F4-004B-B7D0-EFC14655C2FA}" type="sibTrans" cxnId="{A810B007-E31F-5F40-A06A-A261555B1F83}">
      <dgm:prSet/>
      <dgm:spPr/>
      <dgm:t>
        <a:bodyPr/>
        <a:lstStyle/>
        <a:p>
          <a:endParaRPr lang="en-US"/>
        </a:p>
      </dgm:t>
    </dgm:pt>
    <dgm:pt modelId="{991105AA-AD7C-DA4A-8E7B-634150850D59}">
      <dgm:prSet phldrT="[Text]"/>
      <dgm:spPr/>
      <dgm:t>
        <a:bodyPr/>
        <a:lstStyle/>
        <a:p>
          <a:r>
            <a:rPr lang="en-US" dirty="0"/>
            <a:t>Build</a:t>
          </a:r>
        </a:p>
      </dgm:t>
    </dgm:pt>
    <dgm:pt modelId="{0DC6ACED-F58C-BD48-B90F-D1B2871D9C24}" type="parTrans" cxnId="{F8CC43FF-097F-1445-93BD-5EA4AFDF4880}">
      <dgm:prSet/>
      <dgm:spPr/>
      <dgm:t>
        <a:bodyPr/>
        <a:lstStyle/>
        <a:p>
          <a:endParaRPr lang="en-US"/>
        </a:p>
      </dgm:t>
    </dgm:pt>
    <dgm:pt modelId="{D4D8B17E-0C94-3447-9F94-6273D9FB3D15}" type="sibTrans" cxnId="{F8CC43FF-097F-1445-93BD-5EA4AFDF4880}">
      <dgm:prSet/>
      <dgm:spPr/>
      <dgm:t>
        <a:bodyPr/>
        <a:lstStyle/>
        <a:p>
          <a:endParaRPr lang="en-US"/>
        </a:p>
      </dgm:t>
    </dgm:pt>
    <dgm:pt modelId="{4AA2917B-8CE2-F44B-A90D-AEE2BB2590D1}">
      <dgm:prSet phldrT="[Text]"/>
      <dgm:spPr/>
      <dgm:t>
        <a:bodyPr/>
        <a:lstStyle/>
        <a:p>
          <a:r>
            <a:rPr lang="en-US" dirty="0"/>
            <a:t>Deliver</a:t>
          </a:r>
        </a:p>
      </dgm:t>
    </dgm:pt>
    <dgm:pt modelId="{3472A327-84EB-D54B-B09B-8E61D448E8E2}" type="parTrans" cxnId="{5A5DAA19-B283-BD48-8CE8-6612906D6FEF}">
      <dgm:prSet/>
      <dgm:spPr/>
      <dgm:t>
        <a:bodyPr/>
        <a:lstStyle/>
        <a:p>
          <a:endParaRPr lang="en-US"/>
        </a:p>
      </dgm:t>
    </dgm:pt>
    <dgm:pt modelId="{8B4A9840-D2C0-424C-B4B1-464C929090C5}" type="sibTrans" cxnId="{5A5DAA19-B283-BD48-8CE8-6612906D6FEF}">
      <dgm:prSet/>
      <dgm:spPr/>
      <dgm:t>
        <a:bodyPr/>
        <a:lstStyle/>
        <a:p>
          <a:endParaRPr lang="en-US"/>
        </a:p>
      </dgm:t>
    </dgm:pt>
    <dgm:pt modelId="{B092F979-CCB7-4848-8FD0-CB924FB34A9C}">
      <dgm:prSet phldrT="[Text]"/>
      <dgm:spPr/>
      <dgm:t>
        <a:bodyPr/>
        <a:lstStyle/>
        <a:p>
          <a:r>
            <a:rPr lang="en-US" dirty="0"/>
            <a:t>Test</a:t>
          </a:r>
        </a:p>
      </dgm:t>
    </dgm:pt>
    <dgm:pt modelId="{2537B917-4A2C-6F48-9AEA-950BB1F90D84}" type="parTrans" cxnId="{F7D6C037-A45B-E64F-9E4D-5A69A0AED590}">
      <dgm:prSet/>
      <dgm:spPr/>
      <dgm:t>
        <a:bodyPr/>
        <a:lstStyle/>
        <a:p>
          <a:endParaRPr lang="en-US"/>
        </a:p>
      </dgm:t>
    </dgm:pt>
    <dgm:pt modelId="{F4C4DBCA-CC3B-6F45-965B-0FC246DA08B8}" type="sibTrans" cxnId="{F7D6C037-A45B-E64F-9E4D-5A69A0AED590}">
      <dgm:prSet/>
      <dgm:spPr/>
      <dgm:t>
        <a:bodyPr/>
        <a:lstStyle/>
        <a:p>
          <a:endParaRPr lang="en-US"/>
        </a:p>
      </dgm:t>
    </dgm:pt>
    <dgm:pt modelId="{C78E000D-6C68-1B47-B09C-481684E68DCC}">
      <dgm:prSet phldrT="[Text]"/>
      <dgm:spPr/>
      <dgm:t>
        <a:bodyPr/>
        <a:lstStyle/>
        <a:p>
          <a:r>
            <a:rPr lang="en-US"/>
            <a:t>Package</a:t>
          </a:r>
          <a:endParaRPr lang="en-US" dirty="0"/>
        </a:p>
      </dgm:t>
    </dgm:pt>
    <dgm:pt modelId="{56B1AB75-ADA0-874A-81D2-BE24467BD418}" type="parTrans" cxnId="{E5E492C1-C20C-0147-8B2E-8B6B4B5B6857}">
      <dgm:prSet/>
      <dgm:spPr/>
      <dgm:t>
        <a:bodyPr/>
        <a:lstStyle/>
        <a:p>
          <a:endParaRPr lang="en-US"/>
        </a:p>
      </dgm:t>
    </dgm:pt>
    <dgm:pt modelId="{88307032-6683-EC44-BF5E-48F5A03433BB}" type="sibTrans" cxnId="{E5E492C1-C20C-0147-8B2E-8B6B4B5B6857}">
      <dgm:prSet/>
      <dgm:spPr/>
      <dgm:t>
        <a:bodyPr/>
        <a:lstStyle/>
        <a:p>
          <a:endParaRPr lang="en-US"/>
        </a:p>
      </dgm:t>
    </dgm:pt>
    <dgm:pt modelId="{8C5B5E98-141F-1342-8D4A-B47E1048455E}" type="pres">
      <dgm:prSet presAssocID="{49550482-ADA1-9746-8341-EAB2FCBE83E2}" presName="cycle" presStyleCnt="0">
        <dgm:presLayoutVars>
          <dgm:dir/>
          <dgm:resizeHandles val="exact"/>
        </dgm:presLayoutVars>
      </dgm:prSet>
      <dgm:spPr/>
    </dgm:pt>
    <dgm:pt modelId="{D1B4FE03-1A50-D44E-BA24-F85DDA485F12}" type="pres">
      <dgm:prSet presAssocID="{A509B5B8-F009-3A4F-9DC7-3F0097065441}" presName="dummy" presStyleCnt="0"/>
      <dgm:spPr/>
    </dgm:pt>
    <dgm:pt modelId="{3A2E7477-C6CE-C04C-B221-8ADFA588F334}" type="pres">
      <dgm:prSet presAssocID="{A509B5B8-F009-3A4F-9DC7-3F0097065441}" presName="node" presStyleLbl="revTx" presStyleIdx="0" presStyleCnt="5">
        <dgm:presLayoutVars>
          <dgm:bulletEnabled val="1"/>
        </dgm:presLayoutVars>
      </dgm:prSet>
      <dgm:spPr/>
    </dgm:pt>
    <dgm:pt modelId="{0BE51238-4842-3B4C-9465-0A5C89DD6CF7}" type="pres">
      <dgm:prSet presAssocID="{829DE898-17F4-004B-B7D0-EFC14655C2FA}" presName="sibTrans" presStyleLbl="node1" presStyleIdx="0" presStyleCnt="5"/>
      <dgm:spPr/>
    </dgm:pt>
    <dgm:pt modelId="{FC4E6ABB-E53A-1144-BDE9-606FD368DD0E}" type="pres">
      <dgm:prSet presAssocID="{C78E000D-6C68-1B47-B09C-481684E68DCC}" presName="dummy" presStyleCnt="0"/>
      <dgm:spPr/>
    </dgm:pt>
    <dgm:pt modelId="{6E577E29-0404-144A-AADA-31B976549A56}" type="pres">
      <dgm:prSet presAssocID="{C78E000D-6C68-1B47-B09C-481684E68DCC}" presName="node" presStyleLbl="revTx" presStyleIdx="1" presStyleCnt="5">
        <dgm:presLayoutVars>
          <dgm:bulletEnabled val="1"/>
        </dgm:presLayoutVars>
      </dgm:prSet>
      <dgm:spPr/>
    </dgm:pt>
    <dgm:pt modelId="{1F044EF8-7A90-5B4A-85C8-377F0DA14A6C}" type="pres">
      <dgm:prSet presAssocID="{88307032-6683-EC44-BF5E-48F5A03433BB}" presName="sibTrans" presStyleLbl="node1" presStyleIdx="1" presStyleCnt="5"/>
      <dgm:spPr/>
    </dgm:pt>
    <dgm:pt modelId="{C9C0466F-A6FB-E744-B078-24101592A78F}" type="pres">
      <dgm:prSet presAssocID="{991105AA-AD7C-DA4A-8E7B-634150850D59}" presName="dummy" presStyleCnt="0"/>
      <dgm:spPr/>
    </dgm:pt>
    <dgm:pt modelId="{59B91FDF-12D5-954A-B69B-0D261E793348}" type="pres">
      <dgm:prSet presAssocID="{991105AA-AD7C-DA4A-8E7B-634150850D59}" presName="node" presStyleLbl="revTx" presStyleIdx="2" presStyleCnt="5">
        <dgm:presLayoutVars>
          <dgm:bulletEnabled val="1"/>
        </dgm:presLayoutVars>
      </dgm:prSet>
      <dgm:spPr/>
    </dgm:pt>
    <dgm:pt modelId="{EFCDDEB0-E9F7-5842-8F7F-837768BE56EC}" type="pres">
      <dgm:prSet presAssocID="{D4D8B17E-0C94-3447-9F94-6273D9FB3D15}" presName="sibTrans" presStyleLbl="node1" presStyleIdx="2" presStyleCnt="5"/>
      <dgm:spPr/>
    </dgm:pt>
    <dgm:pt modelId="{8A12BA80-6A89-1E47-9C9D-9E3D8572EE71}" type="pres">
      <dgm:prSet presAssocID="{B092F979-CCB7-4848-8FD0-CB924FB34A9C}" presName="dummy" presStyleCnt="0"/>
      <dgm:spPr/>
    </dgm:pt>
    <dgm:pt modelId="{18078C7C-6658-9948-B443-BEEE2E7F53B9}" type="pres">
      <dgm:prSet presAssocID="{B092F979-CCB7-4848-8FD0-CB924FB34A9C}" presName="node" presStyleLbl="revTx" presStyleIdx="3" presStyleCnt="5">
        <dgm:presLayoutVars>
          <dgm:bulletEnabled val="1"/>
        </dgm:presLayoutVars>
      </dgm:prSet>
      <dgm:spPr/>
    </dgm:pt>
    <dgm:pt modelId="{D6339836-DEA5-EA42-B72A-A815FAA4055D}" type="pres">
      <dgm:prSet presAssocID="{F4C4DBCA-CC3B-6F45-965B-0FC246DA08B8}" presName="sibTrans" presStyleLbl="node1" presStyleIdx="3" presStyleCnt="5"/>
      <dgm:spPr/>
    </dgm:pt>
    <dgm:pt modelId="{0B6FA9DF-DA37-5A43-BAEF-CBC72EAC8AE9}" type="pres">
      <dgm:prSet presAssocID="{4AA2917B-8CE2-F44B-A90D-AEE2BB2590D1}" presName="dummy" presStyleCnt="0"/>
      <dgm:spPr/>
    </dgm:pt>
    <dgm:pt modelId="{C0B35AB7-2929-FA4A-9319-C25F8E913104}" type="pres">
      <dgm:prSet presAssocID="{4AA2917B-8CE2-F44B-A90D-AEE2BB2590D1}" presName="node" presStyleLbl="revTx" presStyleIdx="4" presStyleCnt="5">
        <dgm:presLayoutVars>
          <dgm:bulletEnabled val="1"/>
        </dgm:presLayoutVars>
      </dgm:prSet>
      <dgm:spPr/>
    </dgm:pt>
    <dgm:pt modelId="{36E28202-77A3-8F48-9BB7-6BE026811DB5}" type="pres">
      <dgm:prSet presAssocID="{8B4A9840-D2C0-424C-B4B1-464C929090C5}" presName="sibTrans" presStyleLbl="node1" presStyleIdx="4" presStyleCnt="5"/>
      <dgm:spPr/>
    </dgm:pt>
  </dgm:ptLst>
  <dgm:cxnLst>
    <dgm:cxn modelId="{A810B007-E31F-5F40-A06A-A261555B1F83}" srcId="{49550482-ADA1-9746-8341-EAB2FCBE83E2}" destId="{A509B5B8-F009-3A4F-9DC7-3F0097065441}" srcOrd="0" destOrd="0" parTransId="{461E5ADE-4F76-8C4A-9FB8-31A20A1BD670}" sibTransId="{829DE898-17F4-004B-B7D0-EFC14655C2FA}"/>
    <dgm:cxn modelId="{5A5DAA19-B283-BD48-8CE8-6612906D6FEF}" srcId="{49550482-ADA1-9746-8341-EAB2FCBE83E2}" destId="{4AA2917B-8CE2-F44B-A90D-AEE2BB2590D1}" srcOrd="4" destOrd="0" parTransId="{3472A327-84EB-D54B-B09B-8E61D448E8E2}" sibTransId="{8B4A9840-D2C0-424C-B4B1-464C929090C5}"/>
    <dgm:cxn modelId="{F7D6C037-A45B-E64F-9E4D-5A69A0AED590}" srcId="{49550482-ADA1-9746-8341-EAB2FCBE83E2}" destId="{B092F979-CCB7-4848-8FD0-CB924FB34A9C}" srcOrd="3" destOrd="0" parTransId="{2537B917-4A2C-6F48-9AEA-950BB1F90D84}" sibTransId="{F4C4DBCA-CC3B-6F45-965B-0FC246DA08B8}"/>
    <dgm:cxn modelId="{3758D03A-624D-7948-9B22-AAE0B407C006}" type="presOf" srcId="{4AA2917B-8CE2-F44B-A90D-AEE2BB2590D1}" destId="{C0B35AB7-2929-FA4A-9319-C25F8E913104}" srcOrd="0" destOrd="0" presId="urn:microsoft.com/office/officeart/2005/8/layout/cycle1"/>
    <dgm:cxn modelId="{50076041-CF82-7F41-9185-0F93ACF77A09}" type="presOf" srcId="{A509B5B8-F009-3A4F-9DC7-3F0097065441}" destId="{3A2E7477-C6CE-C04C-B221-8ADFA588F334}" srcOrd="0" destOrd="0" presId="urn:microsoft.com/office/officeart/2005/8/layout/cycle1"/>
    <dgm:cxn modelId="{F407BE48-7379-1F42-9D7B-963E6D17D2D6}" type="presOf" srcId="{C78E000D-6C68-1B47-B09C-481684E68DCC}" destId="{6E577E29-0404-144A-AADA-31B976549A56}" srcOrd="0" destOrd="0" presId="urn:microsoft.com/office/officeart/2005/8/layout/cycle1"/>
    <dgm:cxn modelId="{3F38F456-0489-C344-B998-E4610152C761}" type="presOf" srcId="{49550482-ADA1-9746-8341-EAB2FCBE83E2}" destId="{8C5B5E98-141F-1342-8D4A-B47E1048455E}" srcOrd="0" destOrd="0" presId="urn:microsoft.com/office/officeart/2005/8/layout/cycle1"/>
    <dgm:cxn modelId="{3E13156F-A6FC-9A4C-A64D-EBFA67F392CF}" type="presOf" srcId="{8B4A9840-D2C0-424C-B4B1-464C929090C5}" destId="{36E28202-77A3-8F48-9BB7-6BE026811DB5}" srcOrd="0" destOrd="0" presId="urn:microsoft.com/office/officeart/2005/8/layout/cycle1"/>
    <dgm:cxn modelId="{D7D16F75-8685-BA4E-BA0C-62C15072A379}" type="presOf" srcId="{829DE898-17F4-004B-B7D0-EFC14655C2FA}" destId="{0BE51238-4842-3B4C-9465-0A5C89DD6CF7}" srcOrd="0" destOrd="0" presId="urn:microsoft.com/office/officeart/2005/8/layout/cycle1"/>
    <dgm:cxn modelId="{6DC50E93-7124-004B-95B8-03921DEC2E98}" type="presOf" srcId="{88307032-6683-EC44-BF5E-48F5A03433BB}" destId="{1F044EF8-7A90-5B4A-85C8-377F0DA14A6C}" srcOrd="0" destOrd="0" presId="urn:microsoft.com/office/officeart/2005/8/layout/cycle1"/>
    <dgm:cxn modelId="{4924C0B7-19A0-F94B-A742-BD94CC387700}" type="presOf" srcId="{B092F979-CCB7-4848-8FD0-CB924FB34A9C}" destId="{18078C7C-6658-9948-B443-BEEE2E7F53B9}" srcOrd="0" destOrd="0" presId="urn:microsoft.com/office/officeart/2005/8/layout/cycle1"/>
    <dgm:cxn modelId="{E5E492C1-C20C-0147-8B2E-8B6B4B5B6857}" srcId="{49550482-ADA1-9746-8341-EAB2FCBE83E2}" destId="{C78E000D-6C68-1B47-B09C-481684E68DCC}" srcOrd="1" destOrd="0" parTransId="{56B1AB75-ADA0-874A-81D2-BE24467BD418}" sibTransId="{88307032-6683-EC44-BF5E-48F5A03433BB}"/>
    <dgm:cxn modelId="{919F70C8-446F-DC4D-82C1-8B5F325641FC}" type="presOf" srcId="{D4D8B17E-0C94-3447-9F94-6273D9FB3D15}" destId="{EFCDDEB0-E9F7-5842-8F7F-837768BE56EC}" srcOrd="0" destOrd="0" presId="urn:microsoft.com/office/officeart/2005/8/layout/cycle1"/>
    <dgm:cxn modelId="{300973D1-241F-3249-B180-51A85FA57058}" type="presOf" srcId="{991105AA-AD7C-DA4A-8E7B-634150850D59}" destId="{59B91FDF-12D5-954A-B69B-0D261E793348}" srcOrd="0" destOrd="0" presId="urn:microsoft.com/office/officeart/2005/8/layout/cycle1"/>
    <dgm:cxn modelId="{BC7B70F9-CB54-F547-B277-3ED8A9EF31BA}" type="presOf" srcId="{F4C4DBCA-CC3B-6F45-965B-0FC246DA08B8}" destId="{D6339836-DEA5-EA42-B72A-A815FAA4055D}" srcOrd="0" destOrd="0" presId="urn:microsoft.com/office/officeart/2005/8/layout/cycle1"/>
    <dgm:cxn modelId="{F8CC43FF-097F-1445-93BD-5EA4AFDF4880}" srcId="{49550482-ADA1-9746-8341-EAB2FCBE83E2}" destId="{991105AA-AD7C-DA4A-8E7B-634150850D59}" srcOrd="2" destOrd="0" parTransId="{0DC6ACED-F58C-BD48-B90F-D1B2871D9C24}" sibTransId="{D4D8B17E-0C94-3447-9F94-6273D9FB3D15}"/>
    <dgm:cxn modelId="{0F81B109-E28D-6840-A5B6-8244A59B6C64}" type="presParOf" srcId="{8C5B5E98-141F-1342-8D4A-B47E1048455E}" destId="{D1B4FE03-1A50-D44E-BA24-F85DDA485F12}" srcOrd="0" destOrd="0" presId="urn:microsoft.com/office/officeart/2005/8/layout/cycle1"/>
    <dgm:cxn modelId="{7784A2B5-ACBC-054A-B425-2E14CEECFDCB}" type="presParOf" srcId="{8C5B5E98-141F-1342-8D4A-B47E1048455E}" destId="{3A2E7477-C6CE-C04C-B221-8ADFA588F334}" srcOrd="1" destOrd="0" presId="urn:microsoft.com/office/officeart/2005/8/layout/cycle1"/>
    <dgm:cxn modelId="{E39C5D6D-4350-DC46-9281-83CF1C0D9526}" type="presParOf" srcId="{8C5B5E98-141F-1342-8D4A-B47E1048455E}" destId="{0BE51238-4842-3B4C-9465-0A5C89DD6CF7}" srcOrd="2" destOrd="0" presId="urn:microsoft.com/office/officeart/2005/8/layout/cycle1"/>
    <dgm:cxn modelId="{BAA56D3E-65B7-9243-A076-A3392FAE37B1}" type="presParOf" srcId="{8C5B5E98-141F-1342-8D4A-B47E1048455E}" destId="{FC4E6ABB-E53A-1144-BDE9-606FD368DD0E}" srcOrd="3" destOrd="0" presId="urn:microsoft.com/office/officeart/2005/8/layout/cycle1"/>
    <dgm:cxn modelId="{F5645DBF-21F8-1C40-92A0-161B346151D7}" type="presParOf" srcId="{8C5B5E98-141F-1342-8D4A-B47E1048455E}" destId="{6E577E29-0404-144A-AADA-31B976549A56}" srcOrd="4" destOrd="0" presId="urn:microsoft.com/office/officeart/2005/8/layout/cycle1"/>
    <dgm:cxn modelId="{B2E2A32D-84A6-534D-91E9-4E286FD88F3A}" type="presParOf" srcId="{8C5B5E98-141F-1342-8D4A-B47E1048455E}" destId="{1F044EF8-7A90-5B4A-85C8-377F0DA14A6C}" srcOrd="5" destOrd="0" presId="urn:microsoft.com/office/officeart/2005/8/layout/cycle1"/>
    <dgm:cxn modelId="{F35CF239-B528-C340-B2BB-89370E9BE11A}" type="presParOf" srcId="{8C5B5E98-141F-1342-8D4A-B47E1048455E}" destId="{C9C0466F-A6FB-E744-B078-24101592A78F}" srcOrd="6" destOrd="0" presId="urn:microsoft.com/office/officeart/2005/8/layout/cycle1"/>
    <dgm:cxn modelId="{1B0156D5-6106-9A44-B2E6-45A55E6402DF}" type="presParOf" srcId="{8C5B5E98-141F-1342-8D4A-B47E1048455E}" destId="{59B91FDF-12D5-954A-B69B-0D261E793348}" srcOrd="7" destOrd="0" presId="urn:microsoft.com/office/officeart/2005/8/layout/cycle1"/>
    <dgm:cxn modelId="{9EE487B8-028F-2A4A-846C-6F064209F0FB}" type="presParOf" srcId="{8C5B5E98-141F-1342-8D4A-B47E1048455E}" destId="{EFCDDEB0-E9F7-5842-8F7F-837768BE56EC}" srcOrd="8" destOrd="0" presId="urn:microsoft.com/office/officeart/2005/8/layout/cycle1"/>
    <dgm:cxn modelId="{CD0D6421-C211-A44D-ACAA-A28E8B2445D6}" type="presParOf" srcId="{8C5B5E98-141F-1342-8D4A-B47E1048455E}" destId="{8A12BA80-6A89-1E47-9C9D-9E3D8572EE71}" srcOrd="9" destOrd="0" presId="urn:microsoft.com/office/officeart/2005/8/layout/cycle1"/>
    <dgm:cxn modelId="{D01973A4-A595-7E49-979E-A21423D052C2}" type="presParOf" srcId="{8C5B5E98-141F-1342-8D4A-B47E1048455E}" destId="{18078C7C-6658-9948-B443-BEEE2E7F53B9}" srcOrd="10" destOrd="0" presId="urn:microsoft.com/office/officeart/2005/8/layout/cycle1"/>
    <dgm:cxn modelId="{B83B986C-26C3-364D-9869-1B05D2028CE1}" type="presParOf" srcId="{8C5B5E98-141F-1342-8D4A-B47E1048455E}" destId="{D6339836-DEA5-EA42-B72A-A815FAA4055D}" srcOrd="11" destOrd="0" presId="urn:microsoft.com/office/officeart/2005/8/layout/cycle1"/>
    <dgm:cxn modelId="{70DA155D-E5B1-3A45-B560-A69FD71A3057}" type="presParOf" srcId="{8C5B5E98-141F-1342-8D4A-B47E1048455E}" destId="{0B6FA9DF-DA37-5A43-BAEF-CBC72EAC8AE9}" srcOrd="12" destOrd="0" presId="urn:microsoft.com/office/officeart/2005/8/layout/cycle1"/>
    <dgm:cxn modelId="{BF38D71B-BD6A-8A43-A943-E0125DB96069}" type="presParOf" srcId="{8C5B5E98-141F-1342-8D4A-B47E1048455E}" destId="{C0B35AB7-2929-FA4A-9319-C25F8E913104}" srcOrd="13" destOrd="0" presId="urn:microsoft.com/office/officeart/2005/8/layout/cycle1"/>
    <dgm:cxn modelId="{9696FBE8-E354-464B-9C06-7549A4FD36A0}" type="presParOf" srcId="{8C5B5E98-141F-1342-8D4A-B47E1048455E}" destId="{36E28202-77A3-8F48-9BB7-6BE026811DB5}" srcOrd="14" destOrd="0" presId="urn:microsoft.com/office/officeart/2005/8/layout/cycle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9550482-ADA1-9746-8341-EAB2FCBE83E2}" type="doc">
      <dgm:prSet loTypeId="urn:microsoft.com/office/officeart/2005/8/layout/cycle1" loCatId="" qsTypeId="urn:microsoft.com/office/officeart/2005/8/quickstyle/simple3" qsCatId="simple" csTypeId="urn:microsoft.com/office/officeart/2005/8/colors/colorful4" csCatId="colorful" phldr="1"/>
      <dgm:spPr/>
      <dgm:t>
        <a:bodyPr/>
        <a:lstStyle/>
        <a:p>
          <a:endParaRPr lang="en-US"/>
        </a:p>
      </dgm:t>
    </dgm:pt>
    <dgm:pt modelId="{A509B5B8-F009-3A4F-9DC7-3F0097065441}">
      <dgm:prSet phldrT="[Text]"/>
      <dgm:spPr/>
      <dgm:t>
        <a:bodyPr/>
        <a:lstStyle/>
        <a:p>
          <a:r>
            <a:rPr lang="en-US" dirty="0"/>
            <a:t>Develop</a:t>
          </a:r>
        </a:p>
      </dgm:t>
    </dgm:pt>
    <dgm:pt modelId="{461E5ADE-4F76-8C4A-9FB8-31A20A1BD670}" type="parTrans" cxnId="{A810B007-E31F-5F40-A06A-A261555B1F83}">
      <dgm:prSet/>
      <dgm:spPr/>
      <dgm:t>
        <a:bodyPr/>
        <a:lstStyle/>
        <a:p>
          <a:endParaRPr lang="en-US"/>
        </a:p>
      </dgm:t>
    </dgm:pt>
    <dgm:pt modelId="{829DE898-17F4-004B-B7D0-EFC14655C2FA}" type="sibTrans" cxnId="{A810B007-E31F-5F40-A06A-A261555B1F83}">
      <dgm:prSet/>
      <dgm:spPr/>
      <dgm:t>
        <a:bodyPr/>
        <a:lstStyle/>
        <a:p>
          <a:endParaRPr lang="en-US"/>
        </a:p>
      </dgm:t>
    </dgm:pt>
    <dgm:pt modelId="{991105AA-AD7C-DA4A-8E7B-634150850D59}">
      <dgm:prSet phldrT="[Text]"/>
      <dgm:spPr/>
      <dgm:t>
        <a:bodyPr/>
        <a:lstStyle/>
        <a:p>
          <a:r>
            <a:rPr lang="en-US" dirty="0"/>
            <a:t>Build</a:t>
          </a:r>
        </a:p>
      </dgm:t>
    </dgm:pt>
    <dgm:pt modelId="{0DC6ACED-F58C-BD48-B90F-D1B2871D9C24}" type="parTrans" cxnId="{F8CC43FF-097F-1445-93BD-5EA4AFDF4880}">
      <dgm:prSet/>
      <dgm:spPr/>
      <dgm:t>
        <a:bodyPr/>
        <a:lstStyle/>
        <a:p>
          <a:endParaRPr lang="en-US"/>
        </a:p>
      </dgm:t>
    </dgm:pt>
    <dgm:pt modelId="{D4D8B17E-0C94-3447-9F94-6273D9FB3D15}" type="sibTrans" cxnId="{F8CC43FF-097F-1445-93BD-5EA4AFDF4880}">
      <dgm:prSet/>
      <dgm:spPr/>
      <dgm:t>
        <a:bodyPr/>
        <a:lstStyle/>
        <a:p>
          <a:endParaRPr lang="en-US"/>
        </a:p>
      </dgm:t>
    </dgm:pt>
    <dgm:pt modelId="{4AA2917B-8CE2-F44B-A90D-AEE2BB2590D1}">
      <dgm:prSet phldrT="[Text]"/>
      <dgm:spPr/>
      <dgm:t>
        <a:bodyPr/>
        <a:lstStyle/>
        <a:p>
          <a:r>
            <a:rPr lang="en-US" dirty="0"/>
            <a:t>Deliver</a:t>
          </a:r>
        </a:p>
      </dgm:t>
    </dgm:pt>
    <dgm:pt modelId="{3472A327-84EB-D54B-B09B-8E61D448E8E2}" type="parTrans" cxnId="{5A5DAA19-B283-BD48-8CE8-6612906D6FEF}">
      <dgm:prSet/>
      <dgm:spPr/>
      <dgm:t>
        <a:bodyPr/>
        <a:lstStyle/>
        <a:p>
          <a:endParaRPr lang="en-US"/>
        </a:p>
      </dgm:t>
    </dgm:pt>
    <dgm:pt modelId="{8B4A9840-D2C0-424C-B4B1-464C929090C5}" type="sibTrans" cxnId="{5A5DAA19-B283-BD48-8CE8-6612906D6FEF}">
      <dgm:prSet/>
      <dgm:spPr/>
      <dgm:t>
        <a:bodyPr/>
        <a:lstStyle/>
        <a:p>
          <a:endParaRPr lang="en-US"/>
        </a:p>
      </dgm:t>
    </dgm:pt>
    <dgm:pt modelId="{B092F979-CCB7-4848-8FD0-CB924FB34A9C}">
      <dgm:prSet phldrT="[Text]"/>
      <dgm:spPr/>
      <dgm:t>
        <a:bodyPr/>
        <a:lstStyle/>
        <a:p>
          <a:r>
            <a:rPr lang="en-US" dirty="0"/>
            <a:t>Test</a:t>
          </a:r>
        </a:p>
      </dgm:t>
    </dgm:pt>
    <dgm:pt modelId="{2537B917-4A2C-6F48-9AEA-950BB1F90D84}" type="parTrans" cxnId="{F7D6C037-A45B-E64F-9E4D-5A69A0AED590}">
      <dgm:prSet/>
      <dgm:spPr/>
      <dgm:t>
        <a:bodyPr/>
        <a:lstStyle/>
        <a:p>
          <a:endParaRPr lang="en-US"/>
        </a:p>
      </dgm:t>
    </dgm:pt>
    <dgm:pt modelId="{F4C4DBCA-CC3B-6F45-965B-0FC246DA08B8}" type="sibTrans" cxnId="{F7D6C037-A45B-E64F-9E4D-5A69A0AED590}">
      <dgm:prSet/>
      <dgm:spPr/>
      <dgm:t>
        <a:bodyPr/>
        <a:lstStyle/>
        <a:p>
          <a:endParaRPr lang="en-US"/>
        </a:p>
      </dgm:t>
    </dgm:pt>
    <dgm:pt modelId="{C78E000D-6C68-1B47-B09C-481684E68DCC}">
      <dgm:prSet phldrT="[Text]"/>
      <dgm:spPr/>
      <dgm:t>
        <a:bodyPr/>
        <a:lstStyle/>
        <a:p>
          <a:r>
            <a:rPr lang="en-US"/>
            <a:t>Package</a:t>
          </a:r>
          <a:endParaRPr lang="en-US" dirty="0"/>
        </a:p>
      </dgm:t>
    </dgm:pt>
    <dgm:pt modelId="{56B1AB75-ADA0-874A-81D2-BE24467BD418}" type="parTrans" cxnId="{E5E492C1-C20C-0147-8B2E-8B6B4B5B6857}">
      <dgm:prSet/>
      <dgm:spPr/>
      <dgm:t>
        <a:bodyPr/>
        <a:lstStyle/>
        <a:p>
          <a:endParaRPr lang="en-US"/>
        </a:p>
      </dgm:t>
    </dgm:pt>
    <dgm:pt modelId="{88307032-6683-EC44-BF5E-48F5A03433BB}" type="sibTrans" cxnId="{E5E492C1-C20C-0147-8B2E-8B6B4B5B6857}">
      <dgm:prSet/>
      <dgm:spPr/>
      <dgm:t>
        <a:bodyPr/>
        <a:lstStyle/>
        <a:p>
          <a:endParaRPr lang="en-US"/>
        </a:p>
      </dgm:t>
    </dgm:pt>
    <dgm:pt modelId="{8C5B5E98-141F-1342-8D4A-B47E1048455E}" type="pres">
      <dgm:prSet presAssocID="{49550482-ADA1-9746-8341-EAB2FCBE83E2}" presName="cycle" presStyleCnt="0">
        <dgm:presLayoutVars>
          <dgm:dir/>
          <dgm:resizeHandles val="exact"/>
        </dgm:presLayoutVars>
      </dgm:prSet>
      <dgm:spPr/>
    </dgm:pt>
    <dgm:pt modelId="{D1B4FE03-1A50-D44E-BA24-F85DDA485F12}" type="pres">
      <dgm:prSet presAssocID="{A509B5B8-F009-3A4F-9DC7-3F0097065441}" presName="dummy" presStyleCnt="0"/>
      <dgm:spPr/>
    </dgm:pt>
    <dgm:pt modelId="{3A2E7477-C6CE-C04C-B221-8ADFA588F334}" type="pres">
      <dgm:prSet presAssocID="{A509B5B8-F009-3A4F-9DC7-3F0097065441}" presName="node" presStyleLbl="revTx" presStyleIdx="0" presStyleCnt="5">
        <dgm:presLayoutVars>
          <dgm:bulletEnabled val="1"/>
        </dgm:presLayoutVars>
      </dgm:prSet>
      <dgm:spPr/>
    </dgm:pt>
    <dgm:pt modelId="{0BE51238-4842-3B4C-9465-0A5C89DD6CF7}" type="pres">
      <dgm:prSet presAssocID="{829DE898-17F4-004B-B7D0-EFC14655C2FA}" presName="sibTrans" presStyleLbl="node1" presStyleIdx="0" presStyleCnt="5"/>
      <dgm:spPr/>
    </dgm:pt>
    <dgm:pt modelId="{FC4E6ABB-E53A-1144-BDE9-606FD368DD0E}" type="pres">
      <dgm:prSet presAssocID="{C78E000D-6C68-1B47-B09C-481684E68DCC}" presName="dummy" presStyleCnt="0"/>
      <dgm:spPr/>
    </dgm:pt>
    <dgm:pt modelId="{6E577E29-0404-144A-AADA-31B976549A56}" type="pres">
      <dgm:prSet presAssocID="{C78E000D-6C68-1B47-B09C-481684E68DCC}" presName="node" presStyleLbl="revTx" presStyleIdx="1" presStyleCnt="5">
        <dgm:presLayoutVars>
          <dgm:bulletEnabled val="1"/>
        </dgm:presLayoutVars>
      </dgm:prSet>
      <dgm:spPr/>
    </dgm:pt>
    <dgm:pt modelId="{1F044EF8-7A90-5B4A-85C8-377F0DA14A6C}" type="pres">
      <dgm:prSet presAssocID="{88307032-6683-EC44-BF5E-48F5A03433BB}" presName="sibTrans" presStyleLbl="node1" presStyleIdx="1" presStyleCnt="5"/>
      <dgm:spPr/>
    </dgm:pt>
    <dgm:pt modelId="{C9C0466F-A6FB-E744-B078-24101592A78F}" type="pres">
      <dgm:prSet presAssocID="{991105AA-AD7C-DA4A-8E7B-634150850D59}" presName="dummy" presStyleCnt="0"/>
      <dgm:spPr/>
    </dgm:pt>
    <dgm:pt modelId="{59B91FDF-12D5-954A-B69B-0D261E793348}" type="pres">
      <dgm:prSet presAssocID="{991105AA-AD7C-DA4A-8E7B-634150850D59}" presName="node" presStyleLbl="revTx" presStyleIdx="2" presStyleCnt="5">
        <dgm:presLayoutVars>
          <dgm:bulletEnabled val="1"/>
        </dgm:presLayoutVars>
      </dgm:prSet>
      <dgm:spPr/>
    </dgm:pt>
    <dgm:pt modelId="{EFCDDEB0-E9F7-5842-8F7F-837768BE56EC}" type="pres">
      <dgm:prSet presAssocID="{D4D8B17E-0C94-3447-9F94-6273D9FB3D15}" presName="sibTrans" presStyleLbl="node1" presStyleIdx="2" presStyleCnt="5"/>
      <dgm:spPr/>
    </dgm:pt>
    <dgm:pt modelId="{8A12BA80-6A89-1E47-9C9D-9E3D8572EE71}" type="pres">
      <dgm:prSet presAssocID="{B092F979-CCB7-4848-8FD0-CB924FB34A9C}" presName="dummy" presStyleCnt="0"/>
      <dgm:spPr/>
    </dgm:pt>
    <dgm:pt modelId="{18078C7C-6658-9948-B443-BEEE2E7F53B9}" type="pres">
      <dgm:prSet presAssocID="{B092F979-CCB7-4848-8FD0-CB924FB34A9C}" presName="node" presStyleLbl="revTx" presStyleIdx="3" presStyleCnt="5">
        <dgm:presLayoutVars>
          <dgm:bulletEnabled val="1"/>
        </dgm:presLayoutVars>
      </dgm:prSet>
      <dgm:spPr/>
    </dgm:pt>
    <dgm:pt modelId="{D6339836-DEA5-EA42-B72A-A815FAA4055D}" type="pres">
      <dgm:prSet presAssocID="{F4C4DBCA-CC3B-6F45-965B-0FC246DA08B8}" presName="sibTrans" presStyleLbl="node1" presStyleIdx="3" presStyleCnt="5"/>
      <dgm:spPr/>
    </dgm:pt>
    <dgm:pt modelId="{0B6FA9DF-DA37-5A43-BAEF-CBC72EAC8AE9}" type="pres">
      <dgm:prSet presAssocID="{4AA2917B-8CE2-F44B-A90D-AEE2BB2590D1}" presName="dummy" presStyleCnt="0"/>
      <dgm:spPr/>
    </dgm:pt>
    <dgm:pt modelId="{C0B35AB7-2929-FA4A-9319-C25F8E913104}" type="pres">
      <dgm:prSet presAssocID="{4AA2917B-8CE2-F44B-A90D-AEE2BB2590D1}" presName="node" presStyleLbl="revTx" presStyleIdx="4" presStyleCnt="5">
        <dgm:presLayoutVars>
          <dgm:bulletEnabled val="1"/>
        </dgm:presLayoutVars>
      </dgm:prSet>
      <dgm:spPr/>
    </dgm:pt>
    <dgm:pt modelId="{36E28202-77A3-8F48-9BB7-6BE026811DB5}" type="pres">
      <dgm:prSet presAssocID="{8B4A9840-D2C0-424C-B4B1-464C929090C5}" presName="sibTrans" presStyleLbl="node1" presStyleIdx="4" presStyleCnt="5"/>
      <dgm:spPr/>
    </dgm:pt>
  </dgm:ptLst>
  <dgm:cxnLst>
    <dgm:cxn modelId="{A810B007-E31F-5F40-A06A-A261555B1F83}" srcId="{49550482-ADA1-9746-8341-EAB2FCBE83E2}" destId="{A509B5B8-F009-3A4F-9DC7-3F0097065441}" srcOrd="0" destOrd="0" parTransId="{461E5ADE-4F76-8C4A-9FB8-31A20A1BD670}" sibTransId="{829DE898-17F4-004B-B7D0-EFC14655C2FA}"/>
    <dgm:cxn modelId="{0CBE700B-81FE-0C4B-B8DB-61F8776DFC61}" type="presOf" srcId="{B092F979-CCB7-4848-8FD0-CB924FB34A9C}" destId="{18078C7C-6658-9948-B443-BEEE2E7F53B9}" srcOrd="0" destOrd="0" presId="urn:microsoft.com/office/officeart/2005/8/layout/cycle1"/>
    <dgm:cxn modelId="{5B45050C-DAA6-C143-A891-0EE61985F984}" type="presOf" srcId="{49550482-ADA1-9746-8341-EAB2FCBE83E2}" destId="{8C5B5E98-141F-1342-8D4A-B47E1048455E}" srcOrd="0" destOrd="0" presId="urn:microsoft.com/office/officeart/2005/8/layout/cycle1"/>
    <dgm:cxn modelId="{0CC38A0F-777D-9D4C-947A-AB7875B6A7B7}" type="presOf" srcId="{F4C4DBCA-CC3B-6F45-965B-0FC246DA08B8}" destId="{D6339836-DEA5-EA42-B72A-A815FAA4055D}" srcOrd="0" destOrd="0" presId="urn:microsoft.com/office/officeart/2005/8/layout/cycle1"/>
    <dgm:cxn modelId="{C1476911-D711-0A44-95F3-11FAC6E3453D}" type="presOf" srcId="{C78E000D-6C68-1B47-B09C-481684E68DCC}" destId="{6E577E29-0404-144A-AADA-31B976549A56}" srcOrd="0" destOrd="0" presId="urn:microsoft.com/office/officeart/2005/8/layout/cycle1"/>
    <dgm:cxn modelId="{5A5DAA19-B283-BD48-8CE8-6612906D6FEF}" srcId="{49550482-ADA1-9746-8341-EAB2FCBE83E2}" destId="{4AA2917B-8CE2-F44B-A90D-AEE2BB2590D1}" srcOrd="4" destOrd="0" parTransId="{3472A327-84EB-D54B-B09B-8E61D448E8E2}" sibTransId="{8B4A9840-D2C0-424C-B4B1-464C929090C5}"/>
    <dgm:cxn modelId="{F35C6D36-A064-5A40-8E28-773E97C8AB0A}" type="presOf" srcId="{4AA2917B-8CE2-F44B-A90D-AEE2BB2590D1}" destId="{C0B35AB7-2929-FA4A-9319-C25F8E913104}" srcOrd="0" destOrd="0" presId="urn:microsoft.com/office/officeart/2005/8/layout/cycle1"/>
    <dgm:cxn modelId="{F7D6C037-A45B-E64F-9E4D-5A69A0AED590}" srcId="{49550482-ADA1-9746-8341-EAB2FCBE83E2}" destId="{B092F979-CCB7-4848-8FD0-CB924FB34A9C}" srcOrd="3" destOrd="0" parTransId="{2537B917-4A2C-6F48-9AEA-950BB1F90D84}" sibTransId="{F4C4DBCA-CC3B-6F45-965B-0FC246DA08B8}"/>
    <dgm:cxn modelId="{2B405165-4B82-3E4C-9297-8E67A54DDC18}" type="presOf" srcId="{A509B5B8-F009-3A4F-9DC7-3F0097065441}" destId="{3A2E7477-C6CE-C04C-B221-8ADFA588F334}" srcOrd="0" destOrd="0" presId="urn:microsoft.com/office/officeart/2005/8/layout/cycle1"/>
    <dgm:cxn modelId="{B1CA6D6F-8A7B-B445-BCF8-0D42C06FA594}" type="presOf" srcId="{D4D8B17E-0C94-3447-9F94-6273D9FB3D15}" destId="{EFCDDEB0-E9F7-5842-8F7F-837768BE56EC}" srcOrd="0" destOrd="0" presId="urn:microsoft.com/office/officeart/2005/8/layout/cycle1"/>
    <dgm:cxn modelId="{6F9D79B8-93E7-0D4F-829D-1678BD1D9631}" type="presOf" srcId="{8B4A9840-D2C0-424C-B4B1-464C929090C5}" destId="{36E28202-77A3-8F48-9BB7-6BE026811DB5}" srcOrd="0" destOrd="0" presId="urn:microsoft.com/office/officeart/2005/8/layout/cycle1"/>
    <dgm:cxn modelId="{C0350EBD-2E86-5847-BB45-DA93246FA3F5}" type="presOf" srcId="{88307032-6683-EC44-BF5E-48F5A03433BB}" destId="{1F044EF8-7A90-5B4A-85C8-377F0DA14A6C}" srcOrd="0" destOrd="0" presId="urn:microsoft.com/office/officeart/2005/8/layout/cycle1"/>
    <dgm:cxn modelId="{E5E492C1-C20C-0147-8B2E-8B6B4B5B6857}" srcId="{49550482-ADA1-9746-8341-EAB2FCBE83E2}" destId="{C78E000D-6C68-1B47-B09C-481684E68DCC}" srcOrd="1" destOrd="0" parTransId="{56B1AB75-ADA0-874A-81D2-BE24467BD418}" sibTransId="{88307032-6683-EC44-BF5E-48F5A03433BB}"/>
    <dgm:cxn modelId="{D60AF6D3-FA90-AB4E-A392-830C66D3C48F}" type="presOf" srcId="{991105AA-AD7C-DA4A-8E7B-634150850D59}" destId="{59B91FDF-12D5-954A-B69B-0D261E793348}" srcOrd="0" destOrd="0" presId="urn:microsoft.com/office/officeart/2005/8/layout/cycle1"/>
    <dgm:cxn modelId="{98FD9DF4-FC2F-F64A-B413-542F8510E4C6}" type="presOf" srcId="{829DE898-17F4-004B-B7D0-EFC14655C2FA}" destId="{0BE51238-4842-3B4C-9465-0A5C89DD6CF7}" srcOrd="0" destOrd="0" presId="urn:microsoft.com/office/officeart/2005/8/layout/cycle1"/>
    <dgm:cxn modelId="{F8CC43FF-097F-1445-93BD-5EA4AFDF4880}" srcId="{49550482-ADA1-9746-8341-EAB2FCBE83E2}" destId="{991105AA-AD7C-DA4A-8E7B-634150850D59}" srcOrd="2" destOrd="0" parTransId="{0DC6ACED-F58C-BD48-B90F-D1B2871D9C24}" sibTransId="{D4D8B17E-0C94-3447-9F94-6273D9FB3D15}"/>
    <dgm:cxn modelId="{83D71119-E190-5C45-9299-D33C2042733F}" type="presParOf" srcId="{8C5B5E98-141F-1342-8D4A-B47E1048455E}" destId="{D1B4FE03-1A50-D44E-BA24-F85DDA485F12}" srcOrd="0" destOrd="0" presId="urn:microsoft.com/office/officeart/2005/8/layout/cycle1"/>
    <dgm:cxn modelId="{0C891178-B699-844E-ABD6-8543F212E5C4}" type="presParOf" srcId="{8C5B5E98-141F-1342-8D4A-B47E1048455E}" destId="{3A2E7477-C6CE-C04C-B221-8ADFA588F334}" srcOrd="1" destOrd="0" presId="urn:microsoft.com/office/officeart/2005/8/layout/cycle1"/>
    <dgm:cxn modelId="{DA67BF52-2168-F14F-B2D1-06EF5162CD10}" type="presParOf" srcId="{8C5B5E98-141F-1342-8D4A-B47E1048455E}" destId="{0BE51238-4842-3B4C-9465-0A5C89DD6CF7}" srcOrd="2" destOrd="0" presId="urn:microsoft.com/office/officeart/2005/8/layout/cycle1"/>
    <dgm:cxn modelId="{B0FC1815-A324-714A-8797-867D2381F255}" type="presParOf" srcId="{8C5B5E98-141F-1342-8D4A-B47E1048455E}" destId="{FC4E6ABB-E53A-1144-BDE9-606FD368DD0E}" srcOrd="3" destOrd="0" presId="urn:microsoft.com/office/officeart/2005/8/layout/cycle1"/>
    <dgm:cxn modelId="{CA986D05-2649-8349-94F9-1A2284E0833E}" type="presParOf" srcId="{8C5B5E98-141F-1342-8D4A-B47E1048455E}" destId="{6E577E29-0404-144A-AADA-31B976549A56}" srcOrd="4" destOrd="0" presId="urn:microsoft.com/office/officeart/2005/8/layout/cycle1"/>
    <dgm:cxn modelId="{01CE18FA-B841-594C-9BF8-F43B71FB7BBE}" type="presParOf" srcId="{8C5B5E98-141F-1342-8D4A-B47E1048455E}" destId="{1F044EF8-7A90-5B4A-85C8-377F0DA14A6C}" srcOrd="5" destOrd="0" presId="urn:microsoft.com/office/officeart/2005/8/layout/cycle1"/>
    <dgm:cxn modelId="{E017E543-030C-AC47-A11B-78B903D412BF}" type="presParOf" srcId="{8C5B5E98-141F-1342-8D4A-B47E1048455E}" destId="{C9C0466F-A6FB-E744-B078-24101592A78F}" srcOrd="6" destOrd="0" presId="urn:microsoft.com/office/officeart/2005/8/layout/cycle1"/>
    <dgm:cxn modelId="{4B2758A8-9DC8-8F43-8DBD-EA2B91F31DBC}" type="presParOf" srcId="{8C5B5E98-141F-1342-8D4A-B47E1048455E}" destId="{59B91FDF-12D5-954A-B69B-0D261E793348}" srcOrd="7" destOrd="0" presId="urn:microsoft.com/office/officeart/2005/8/layout/cycle1"/>
    <dgm:cxn modelId="{AB00EF80-8915-4D43-B798-6F826F7C399E}" type="presParOf" srcId="{8C5B5E98-141F-1342-8D4A-B47E1048455E}" destId="{EFCDDEB0-E9F7-5842-8F7F-837768BE56EC}" srcOrd="8" destOrd="0" presId="urn:microsoft.com/office/officeart/2005/8/layout/cycle1"/>
    <dgm:cxn modelId="{634E0A54-2D11-FB40-85CF-C2FD67EBE4C0}" type="presParOf" srcId="{8C5B5E98-141F-1342-8D4A-B47E1048455E}" destId="{8A12BA80-6A89-1E47-9C9D-9E3D8572EE71}" srcOrd="9" destOrd="0" presId="urn:microsoft.com/office/officeart/2005/8/layout/cycle1"/>
    <dgm:cxn modelId="{B9604BB0-5E61-2545-8493-BE75FF7DC0C2}" type="presParOf" srcId="{8C5B5E98-141F-1342-8D4A-B47E1048455E}" destId="{18078C7C-6658-9948-B443-BEEE2E7F53B9}" srcOrd="10" destOrd="0" presId="urn:microsoft.com/office/officeart/2005/8/layout/cycle1"/>
    <dgm:cxn modelId="{DFD3C110-F43D-5B47-BF85-B0DF62E2DE5E}" type="presParOf" srcId="{8C5B5E98-141F-1342-8D4A-B47E1048455E}" destId="{D6339836-DEA5-EA42-B72A-A815FAA4055D}" srcOrd="11" destOrd="0" presId="urn:microsoft.com/office/officeart/2005/8/layout/cycle1"/>
    <dgm:cxn modelId="{487ECDB5-0C90-0E41-9382-3CF09B47A8CB}" type="presParOf" srcId="{8C5B5E98-141F-1342-8D4A-B47E1048455E}" destId="{0B6FA9DF-DA37-5A43-BAEF-CBC72EAC8AE9}" srcOrd="12" destOrd="0" presId="urn:microsoft.com/office/officeart/2005/8/layout/cycle1"/>
    <dgm:cxn modelId="{3EF7D026-2458-3C45-8F43-9BB5198FE1D7}" type="presParOf" srcId="{8C5B5E98-141F-1342-8D4A-B47E1048455E}" destId="{C0B35AB7-2929-FA4A-9319-C25F8E913104}" srcOrd="13" destOrd="0" presId="urn:microsoft.com/office/officeart/2005/8/layout/cycle1"/>
    <dgm:cxn modelId="{117CD907-B55B-D149-8578-C5756B033991}" type="presParOf" srcId="{8C5B5E98-141F-1342-8D4A-B47E1048455E}" destId="{36E28202-77A3-8F48-9BB7-6BE026811DB5}" srcOrd="14" destOrd="0" presId="urn:microsoft.com/office/officeart/2005/8/layout/cycle1"/>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9550482-ADA1-9746-8341-EAB2FCBE83E2}" type="doc">
      <dgm:prSet loTypeId="urn:microsoft.com/office/officeart/2005/8/layout/cycle1" loCatId="" qsTypeId="urn:microsoft.com/office/officeart/2005/8/quickstyle/simple3" qsCatId="simple" csTypeId="urn:microsoft.com/office/officeart/2005/8/colors/colorful4" csCatId="colorful" phldr="1"/>
      <dgm:spPr/>
      <dgm:t>
        <a:bodyPr/>
        <a:lstStyle/>
        <a:p>
          <a:endParaRPr lang="en-US"/>
        </a:p>
      </dgm:t>
    </dgm:pt>
    <dgm:pt modelId="{A509B5B8-F009-3A4F-9DC7-3F0097065441}">
      <dgm:prSet phldrT="[Text]"/>
      <dgm:spPr/>
      <dgm:t>
        <a:bodyPr/>
        <a:lstStyle/>
        <a:p>
          <a:r>
            <a:rPr lang="en-US"/>
            <a:t>Build</a:t>
          </a:r>
          <a:endParaRPr lang="en-US" dirty="0"/>
        </a:p>
      </dgm:t>
    </dgm:pt>
    <dgm:pt modelId="{461E5ADE-4F76-8C4A-9FB8-31A20A1BD670}" type="parTrans" cxnId="{A810B007-E31F-5F40-A06A-A261555B1F83}">
      <dgm:prSet/>
      <dgm:spPr/>
      <dgm:t>
        <a:bodyPr/>
        <a:lstStyle/>
        <a:p>
          <a:endParaRPr lang="en-US"/>
        </a:p>
      </dgm:t>
    </dgm:pt>
    <dgm:pt modelId="{829DE898-17F4-004B-B7D0-EFC14655C2FA}" type="sibTrans" cxnId="{A810B007-E31F-5F40-A06A-A261555B1F83}">
      <dgm:prSet/>
      <dgm:spPr/>
      <dgm:t>
        <a:bodyPr/>
        <a:lstStyle/>
        <a:p>
          <a:endParaRPr lang="en-US"/>
        </a:p>
      </dgm:t>
    </dgm:pt>
    <dgm:pt modelId="{4AA2917B-8CE2-F44B-A90D-AEE2BB2590D1}">
      <dgm:prSet phldrT="[Text]"/>
      <dgm:spPr/>
      <dgm:t>
        <a:bodyPr/>
        <a:lstStyle/>
        <a:p>
          <a:r>
            <a:rPr lang="en-US" dirty="0"/>
            <a:t>Deliver</a:t>
          </a:r>
        </a:p>
      </dgm:t>
    </dgm:pt>
    <dgm:pt modelId="{3472A327-84EB-D54B-B09B-8E61D448E8E2}" type="parTrans" cxnId="{5A5DAA19-B283-BD48-8CE8-6612906D6FEF}">
      <dgm:prSet/>
      <dgm:spPr/>
      <dgm:t>
        <a:bodyPr/>
        <a:lstStyle/>
        <a:p>
          <a:endParaRPr lang="en-US"/>
        </a:p>
      </dgm:t>
    </dgm:pt>
    <dgm:pt modelId="{8B4A9840-D2C0-424C-B4B1-464C929090C5}" type="sibTrans" cxnId="{5A5DAA19-B283-BD48-8CE8-6612906D6FEF}">
      <dgm:prSet/>
      <dgm:spPr/>
      <dgm:t>
        <a:bodyPr/>
        <a:lstStyle/>
        <a:p>
          <a:endParaRPr lang="en-US"/>
        </a:p>
      </dgm:t>
    </dgm:pt>
    <dgm:pt modelId="{B092F979-CCB7-4848-8FD0-CB924FB34A9C}">
      <dgm:prSet phldrT="[Text]"/>
      <dgm:spPr/>
      <dgm:t>
        <a:bodyPr/>
        <a:lstStyle/>
        <a:p>
          <a:r>
            <a:rPr lang="en-US" dirty="0"/>
            <a:t>Test</a:t>
          </a:r>
        </a:p>
      </dgm:t>
    </dgm:pt>
    <dgm:pt modelId="{2537B917-4A2C-6F48-9AEA-950BB1F90D84}" type="parTrans" cxnId="{F7D6C037-A45B-E64F-9E4D-5A69A0AED590}">
      <dgm:prSet/>
      <dgm:spPr/>
      <dgm:t>
        <a:bodyPr/>
        <a:lstStyle/>
        <a:p>
          <a:endParaRPr lang="en-US"/>
        </a:p>
      </dgm:t>
    </dgm:pt>
    <dgm:pt modelId="{F4C4DBCA-CC3B-6F45-965B-0FC246DA08B8}" type="sibTrans" cxnId="{F7D6C037-A45B-E64F-9E4D-5A69A0AED590}">
      <dgm:prSet/>
      <dgm:spPr/>
      <dgm:t>
        <a:bodyPr/>
        <a:lstStyle/>
        <a:p>
          <a:endParaRPr lang="en-US"/>
        </a:p>
      </dgm:t>
    </dgm:pt>
    <dgm:pt modelId="{C0E00535-6272-0549-B6B3-34EEC35FD497}">
      <dgm:prSet phldrT="[Text]"/>
      <dgm:spPr/>
      <dgm:t>
        <a:bodyPr/>
        <a:lstStyle/>
        <a:p>
          <a:r>
            <a:rPr lang="en-US" dirty="0"/>
            <a:t>Integrate</a:t>
          </a:r>
        </a:p>
      </dgm:t>
    </dgm:pt>
    <dgm:pt modelId="{98AFC721-FDE3-9846-A38E-7FA127537704}" type="parTrans" cxnId="{3DB37511-4CE9-E047-90AC-6E72A9A38696}">
      <dgm:prSet/>
      <dgm:spPr/>
      <dgm:t>
        <a:bodyPr/>
        <a:lstStyle/>
        <a:p>
          <a:endParaRPr lang="en-US"/>
        </a:p>
      </dgm:t>
    </dgm:pt>
    <dgm:pt modelId="{3D394E14-4110-144F-8705-D1CA19051E79}" type="sibTrans" cxnId="{3DB37511-4CE9-E047-90AC-6E72A9A38696}">
      <dgm:prSet/>
      <dgm:spPr/>
      <dgm:t>
        <a:bodyPr/>
        <a:lstStyle/>
        <a:p>
          <a:endParaRPr lang="en-US"/>
        </a:p>
      </dgm:t>
    </dgm:pt>
    <dgm:pt modelId="{8C5B5E98-141F-1342-8D4A-B47E1048455E}" type="pres">
      <dgm:prSet presAssocID="{49550482-ADA1-9746-8341-EAB2FCBE83E2}" presName="cycle" presStyleCnt="0">
        <dgm:presLayoutVars>
          <dgm:dir/>
          <dgm:resizeHandles val="exact"/>
        </dgm:presLayoutVars>
      </dgm:prSet>
      <dgm:spPr/>
    </dgm:pt>
    <dgm:pt modelId="{D1B4FE03-1A50-D44E-BA24-F85DDA485F12}" type="pres">
      <dgm:prSet presAssocID="{A509B5B8-F009-3A4F-9DC7-3F0097065441}" presName="dummy" presStyleCnt="0"/>
      <dgm:spPr/>
    </dgm:pt>
    <dgm:pt modelId="{3A2E7477-C6CE-C04C-B221-8ADFA588F334}" type="pres">
      <dgm:prSet presAssocID="{A509B5B8-F009-3A4F-9DC7-3F0097065441}" presName="node" presStyleLbl="revTx" presStyleIdx="0" presStyleCnt="4">
        <dgm:presLayoutVars>
          <dgm:bulletEnabled val="1"/>
        </dgm:presLayoutVars>
      </dgm:prSet>
      <dgm:spPr/>
    </dgm:pt>
    <dgm:pt modelId="{0BE51238-4842-3B4C-9465-0A5C89DD6CF7}" type="pres">
      <dgm:prSet presAssocID="{829DE898-17F4-004B-B7D0-EFC14655C2FA}" presName="sibTrans" presStyleLbl="node1" presStyleIdx="0" presStyleCnt="4"/>
      <dgm:spPr/>
    </dgm:pt>
    <dgm:pt modelId="{8A12BA80-6A89-1E47-9C9D-9E3D8572EE71}" type="pres">
      <dgm:prSet presAssocID="{B092F979-CCB7-4848-8FD0-CB924FB34A9C}" presName="dummy" presStyleCnt="0"/>
      <dgm:spPr/>
    </dgm:pt>
    <dgm:pt modelId="{18078C7C-6658-9948-B443-BEEE2E7F53B9}" type="pres">
      <dgm:prSet presAssocID="{B092F979-CCB7-4848-8FD0-CB924FB34A9C}" presName="node" presStyleLbl="revTx" presStyleIdx="1" presStyleCnt="4">
        <dgm:presLayoutVars>
          <dgm:bulletEnabled val="1"/>
        </dgm:presLayoutVars>
      </dgm:prSet>
      <dgm:spPr/>
    </dgm:pt>
    <dgm:pt modelId="{D6339836-DEA5-EA42-B72A-A815FAA4055D}" type="pres">
      <dgm:prSet presAssocID="{F4C4DBCA-CC3B-6F45-965B-0FC246DA08B8}" presName="sibTrans" presStyleLbl="node1" presStyleIdx="1" presStyleCnt="4"/>
      <dgm:spPr/>
    </dgm:pt>
    <dgm:pt modelId="{0B6FA9DF-DA37-5A43-BAEF-CBC72EAC8AE9}" type="pres">
      <dgm:prSet presAssocID="{4AA2917B-8CE2-F44B-A90D-AEE2BB2590D1}" presName="dummy" presStyleCnt="0"/>
      <dgm:spPr/>
    </dgm:pt>
    <dgm:pt modelId="{C0B35AB7-2929-FA4A-9319-C25F8E913104}" type="pres">
      <dgm:prSet presAssocID="{4AA2917B-8CE2-F44B-A90D-AEE2BB2590D1}" presName="node" presStyleLbl="revTx" presStyleIdx="2" presStyleCnt="4">
        <dgm:presLayoutVars>
          <dgm:bulletEnabled val="1"/>
        </dgm:presLayoutVars>
      </dgm:prSet>
      <dgm:spPr/>
    </dgm:pt>
    <dgm:pt modelId="{36E28202-77A3-8F48-9BB7-6BE026811DB5}" type="pres">
      <dgm:prSet presAssocID="{8B4A9840-D2C0-424C-B4B1-464C929090C5}" presName="sibTrans" presStyleLbl="node1" presStyleIdx="2" presStyleCnt="4"/>
      <dgm:spPr/>
    </dgm:pt>
    <dgm:pt modelId="{FDE575E1-E170-3F41-B64A-B8C67D84F883}" type="pres">
      <dgm:prSet presAssocID="{C0E00535-6272-0549-B6B3-34EEC35FD497}" presName="dummy" presStyleCnt="0"/>
      <dgm:spPr/>
    </dgm:pt>
    <dgm:pt modelId="{ABFAB836-B6B0-5343-9F23-7CE5B26A0E66}" type="pres">
      <dgm:prSet presAssocID="{C0E00535-6272-0549-B6B3-34EEC35FD497}" presName="node" presStyleLbl="revTx" presStyleIdx="3" presStyleCnt="4">
        <dgm:presLayoutVars>
          <dgm:bulletEnabled val="1"/>
        </dgm:presLayoutVars>
      </dgm:prSet>
      <dgm:spPr/>
    </dgm:pt>
    <dgm:pt modelId="{B4C91F2D-9AA7-C748-89AA-9885B1509988}" type="pres">
      <dgm:prSet presAssocID="{3D394E14-4110-144F-8705-D1CA19051E79}" presName="sibTrans" presStyleLbl="node1" presStyleIdx="3" presStyleCnt="4"/>
      <dgm:spPr/>
    </dgm:pt>
  </dgm:ptLst>
  <dgm:cxnLst>
    <dgm:cxn modelId="{23FDE601-6DE5-B84C-9412-5A3EE9E34CE0}" type="presOf" srcId="{829DE898-17F4-004B-B7D0-EFC14655C2FA}" destId="{0BE51238-4842-3B4C-9465-0A5C89DD6CF7}" srcOrd="0" destOrd="0" presId="urn:microsoft.com/office/officeart/2005/8/layout/cycle1"/>
    <dgm:cxn modelId="{A810B007-E31F-5F40-A06A-A261555B1F83}" srcId="{49550482-ADA1-9746-8341-EAB2FCBE83E2}" destId="{A509B5B8-F009-3A4F-9DC7-3F0097065441}" srcOrd="0" destOrd="0" parTransId="{461E5ADE-4F76-8C4A-9FB8-31A20A1BD670}" sibTransId="{829DE898-17F4-004B-B7D0-EFC14655C2FA}"/>
    <dgm:cxn modelId="{3DB37511-4CE9-E047-90AC-6E72A9A38696}" srcId="{49550482-ADA1-9746-8341-EAB2FCBE83E2}" destId="{C0E00535-6272-0549-B6B3-34EEC35FD497}" srcOrd="3" destOrd="0" parTransId="{98AFC721-FDE3-9846-A38E-7FA127537704}" sibTransId="{3D394E14-4110-144F-8705-D1CA19051E79}"/>
    <dgm:cxn modelId="{5A5DAA19-B283-BD48-8CE8-6612906D6FEF}" srcId="{49550482-ADA1-9746-8341-EAB2FCBE83E2}" destId="{4AA2917B-8CE2-F44B-A90D-AEE2BB2590D1}" srcOrd="2" destOrd="0" parTransId="{3472A327-84EB-D54B-B09B-8E61D448E8E2}" sibTransId="{8B4A9840-D2C0-424C-B4B1-464C929090C5}"/>
    <dgm:cxn modelId="{BC067035-F9BE-C545-B8E1-41D46FC445CA}" type="presOf" srcId="{C0E00535-6272-0549-B6B3-34EEC35FD497}" destId="{ABFAB836-B6B0-5343-9F23-7CE5B26A0E66}" srcOrd="0" destOrd="0" presId="urn:microsoft.com/office/officeart/2005/8/layout/cycle1"/>
    <dgm:cxn modelId="{F7D6C037-A45B-E64F-9E4D-5A69A0AED590}" srcId="{49550482-ADA1-9746-8341-EAB2FCBE83E2}" destId="{B092F979-CCB7-4848-8FD0-CB924FB34A9C}" srcOrd="1" destOrd="0" parTransId="{2537B917-4A2C-6F48-9AEA-950BB1F90D84}" sibTransId="{F4C4DBCA-CC3B-6F45-965B-0FC246DA08B8}"/>
    <dgm:cxn modelId="{A4AB1444-B31C-0748-B7CF-49A18D9C3CE3}" type="presOf" srcId="{4AA2917B-8CE2-F44B-A90D-AEE2BB2590D1}" destId="{C0B35AB7-2929-FA4A-9319-C25F8E913104}" srcOrd="0" destOrd="0" presId="urn:microsoft.com/office/officeart/2005/8/layout/cycle1"/>
    <dgm:cxn modelId="{0A688E4F-4AD8-A94A-8BEA-3772BB91F3B2}" type="presOf" srcId="{B092F979-CCB7-4848-8FD0-CB924FB34A9C}" destId="{18078C7C-6658-9948-B443-BEEE2E7F53B9}" srcOrd="0" destOrd="0" presId="urn:microsoft.com/office/officeart/2005/8/layout/cycle1"/>
    <dgm:cxn modelId="{959E8052-B9E5-FA43-A06E-54A705D64B08}" type="presOf" srcId="{8B4A9840-D2C0-424C-B4B1-464C929090C5}" destId="{36E28202-77A3-8F48-9BB7-6BE026811DB5}" srcOrd="0" destOrd="0" presId="urn:microsoft.com/office/officeart/2005/8/layout/cycle1"/>
    <dgm:cxn modelId="{67D282B3-D4EF-3343-972B-E05091142953}" type="presOf" srcId="{49550482-ADA1-9746-8341-EAB2FCBE83E2}" destId="{8C5B5E98-141F-1342-8D4A-B47E1048455E}" srcOrd="0" destOrd="0" presId="urn:microsoft.com/office/officeart/2005/8/layout/cycle1"/>
    <dgm:cxn modelId="{989740CE-5844-D14B-850B-1AC2E27B79A0}" type="presOf" srcId="{F4C4DBCA-CC3B-6F45-965B-0FC246DA08B8}" destId="{D6339836-DEA5-EA42-B72A-A815FAA4055D}" srcOrd="0" destOrd="0" presId="urn:microsoft.com/office/officeart/2005/8/layout/cycle1"/>
    <dgm:cxn modelId="{0DAED9F3-AA65-2742-B7B4-FC6809033C28}" type="presOf" srcId="{A509B5B8-F009-3A4F-9DC7-3F0097065441}" destId="{3A2E7477-C6CE-C04C-B221-8ADFA588F334}" srcOrd="0" destOrd="0" presId="urn:microsoft.com/office/officeart/2005/8/layout/cycle1"/>
    <dgm:cxn modelId="{FD915DF5-540E-4740-AC96-B5A5A015E275}" type="presOf" srcId="{3D394E14-4110-144F-8705-D1CA19051E79}" destId="{B4C91F2D-9AA7-C748-89AA-9885B1509988}" srcOrd="0" destOrd="0" presId="urn:microsoft.com/office/officeart/2005/8/layout/cycle1"/>
    <dgm:cxn modelId="{21440D4F-C7FF-2944-A113-EFBFC1487258}" type="presParOf" srcId="{8C5B5E98-141F-1342-8D4A-B47E1048455E}" destId="{D1B4FE03-1A50-D44E-BA24-F85DDA485F12}" srcOrd="0" destOrd="0" presId="urn:microsoft.com/office/officeart/2005/8/layout/cycle1"/>
    <dgm:cxn modelId="{CA0280D7-4AAF-734C-99C8-FBCD19F9EB5C}" type="presParOf" srcId="{8C5B5E98-141F-1342-8D4A-B47E1048455E}" destId="{3A2E7477-C6CE-C04C-B221-8ADFA588F334}" srcOrd="1" destOrd="0" presId="urn:microsoft.com/office/officeart/2005/8/layout/cycle1"/>
    <dgm:cxn modelId="{5C492A31-832A-6245-8BCE-5FF6A22D1571}" type="presParOf" srcId="{8C5B5E98-141F-1342-8D4A-B47E1048455E}" destId="{0BE51238-4842-3B4C-9465-0A5C89DD6CF7}" srcOrd="2" destOrd="0" presId="urn:microsoft.com/office/officeart/2005/8/layout/cycle1"/>
    <dgm:cxn modelId="{CB18645F-ACCC-1147-8240-967C12B23A60}" type="presParOf" srcId="{8C5B5E98-141F-1342-8D4A-B47E1048455E}" destId="{8A12BA80-6A89-1E47-9C9D-9E3D8572EE71}" srcOrd="3" destOrd="0" presId="urn:microsoft.com/office/officeart/2005/8/layout/cycle1"/>
    <dgm:cxn modelId="{1038667B-9AD9-5F41-A57B-A03E69E6849C}" type="presParOf" srcId="{8C5B5E98-141F-1342-8D4A-B47E1048455E}" destId="{18078C7C-6658-9948-B443-BEEE2E7F53B9}" srcOrd="4" destOrd="0" presId="urn:microsoft.com/office/officeart/2005/8/layout/cycle1"/>
    <dgm:cxn modelId="{210FE9F6-AFF1-4041-A92E-E10144B697B0}" type="presParOf" srcId="{8C5B5E98-141F-1342-8D4A-B47E1048455E}" destId="{D6339836-DEA5-EA42-B72A-A815FAA4055D}" srcOrd="5" destOrd="0" presId="urn:microsoft.com/office/officeart/2005/8/layout/cycle1"/>
    <dgm:cxn modelId="{250006C1-CD30-4E4E-AB78-6CD1BD9C7888}" type="presParOf" srcId="{8C5B5E98-141F-1342-8D4A-B47E1048455E}" destId="{0B6FA9DF-DA37-5A43-BAEF-CBC72EAC8AE9}" srcOrd="6" destOrd="0" presId="urn:microsoft.com/office/officeart/2005/8/layout/cycle1"/>
    <dgm:cxn modelId="{9B549A7C-19B0-C443-8B55-FA8F1FC60E23}" type="presParOf" srcId="{8C5B5E98-141F-1342-8D4A-B47E1048455E}" destId="{C0B35AB7-2929-FA4A-9319-C25F8E913104}" srcOrd="7" destOrd="0" presId="urn:microsoft.com/office/officeart/2005/8/layout/cycle1"/>
    <dgm:cxn modelId="{18FD4A6A-7C41-7F4B-A3D1-77508865AEE6}" type="presParOf" srcId="{8C5B5E98-141F-1342-8D4A-B47E1048455E}" destId="{36E28202-77A3-8F48-9BB7-6BE026811DB5}" srcOrd="8" destOrd="0" presId="urn:microsoft.com/office/officeart/2005/8/layout/cycle1"/>
    <dgm:cxn modelId="{A6813D60-FC17-7C4F-83BA-E374802BB720}" type="presParOf" srcId="{8C5B5E98-141F-1342-8D4A-B47E1048455E}" destId="{FDE575E1-E170-3F41-B64A-B8C67D84F883}" srcOrd="9" destOrd="0" presId="urn:microsoft.com/office/officeart/2005/8/layout/cycle1"/>
    <dgm:cxn modelId="{E4D22C2B-3D3D-0040-A9EE-50E3D8D2CF1A}" type="presParOf" srcId="{8C5B5E98-141F-1342-8D4A-B47E1048455E}" destId="{ABFAB836-B6B0-5343-9F23-7CE5B26A0E66}" srcOrd="10" destOrd="0" presId="urn:microsoft.com/office/officeart/2005/8/layout/cycle1"/>
    <dgm:cxn modelId="{2FB23BC8-9133-4C4A-99ED-AEE0B785E241}" type="presParOf" srcId="{8C5B5E98-141F-1342-8D4A-B47E1048455E}" destId="{B4C91F2D-9AA7-C748-89AA-9885B1509988}" srcOrd="11" destOrd="0" presId="urn:microsoft.com/office/officeart/2005/8/layout/cycle1"/>
  </dgm:cxnLst>
  <dgm:bg/>
  <dgm:whole/>
  <dgm:extLst>
    <a:ext uri="http://schemas.microsoft.com/office/drawing/2008/diagram">
      <dsp:dataModelExt xmlns:dsp="http://schemas.microsoft.com/office/drawing/2008/diagram" relId="rId21"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0B7AE763-D730-4F10-916B-DF972DAD119D}" type="doc">
      <dgm:prSet loTypeId="urn:microsoft.com/office/officeart/2005/8/layout/chevron2" loCatId="list" qsTypeId="urn:microsoft.com/office/officeart/2005/8/quickstyle/simple1" qsCatId="simple" csTypeId="urn:microsoft.com/office/officeart/2005/8/colors/accent1_2" csCatId="accent1" phldr="1"/>
      <dgm:spPr/>
      <dgm:t>
        <a:bodyPr/>
        <a:lstStyle/>
        <a:p>
          <a:endParaRPr lang="en-US"/>
        </a:p>
      </dgm:t>
    </dgm:pt>
    <dgm:pt modelId="{B46429D2-597B-441C-8E58-DF08F1BAD729}">
      <dgm:prSet phldrT="[Text]"/>
      <dgm:spPr/>
      <dgm:t>
        <a:bodyPr/>
        <a:lstStyle/>
        <a:p>
          <a:r>
            <a:rPr lang="en-US" dirty="0"/>
            <a:t>ST Products</a:t>
          </a:r>
        </a:p>
      </dgm:t>
    </dgm:pt>
    <dgm:pt modelId="{7DBB4684-2511-4D51-88CD-75CCD588F7F5}" type="parTrans" cxnId="{E58B71C9-7801-41C4-9CD7-EBE1E4A85185}">
      <dgm:prSet/>
      <dgm:spPr/>
      <dgm:t>
        <a:bodyPr/>
        <a:lstStyle/>
        <a:p>
          <a:endParaRPr lang="en-US"/>
        </a:p>
      </dgm:t>
    </dgm:pt>
    <dgm:pt modelId="{E9F616DB-11FC-4B00-B606-D28602DAAA17}" type="sibTrans" cxnId="{E58B71C9-7801-41C4-9CD7-EBE1E4A85185}">
      <dgm:prSet/>
      <dgm:spPr/>
      <dgm:t>
        <a:bodyPr/>
        <a:lstStyle/>
        <a:p>
          <a:endParaRPr lang="en-US"/>
        </a:p>
      </dgm:t>
    </dgm:pt>
    <dgm:pt modelId="{DF28D4D4-E7C7-4061-97FE-2D4D2CB951FC}">
      <dgm:prSet phldrT="[Text]" custT="1"/>
      <dgm:spPr/>
      <dgm:t>
        <a:bodyPr/>
        <a:lstStyle/>
        <a:p>
          <a:pPr>
            <a:buNone/>
          </a:pPr>
          <a:r>
            <a:rPr lang="en-US" sz="1800" b="1" dirty="0"/>
            <a:t>Source:</a:t>
          </a:r>
          <a:r>
            <a:rPr lang="en-US" sz="1800" dirty="0"/>
            <a:t> ECP L4 teams; Non-ECP Developers; Standards Groups</a:t>
          </a:r>
        </a:p>
      </dgm:t>
    </dgm:pt>
    <dgm:pt modelId="{C2A3E479-8F47-4A7E-9FA2-392AA9E76C34}" type="parTrans" cxnId="{5603E68A-8D70-4678-9874-B9DAB6D3648C}">
      <dgm:prSet/>
      <dgm:spPr/>
      <dgm:t>
        <a:bodyPr/>
        <a:lstStyle/>
        <a:p>
          <a:endParaRPr lang="en-US"/>
        </a:p>
      </dgm:t>
    </dgm:pt>
    <dgm:pt modelId="{D111E40F-AB02-4C77-A3B4-E03FB11F157C}" type="sibTrans" cxnId="{5603E68A-8D70-4678-9874-B9DAB6D3648C}">
      <dgm:prSet/>
      <dgm:spPr/>
      <dgm:t>
        <a:bodyPr/>
        <a:lstStyle/>
        <a:p>
          <a:endParaRPr lang="en-US"/>
        </a:p>
      </dgm:t>
    </dgm:pt>
    <dgm:pt modelId="{9AE85C1A-E845-4F94-AE50-5996B4314861}">
      <dgm:prSet phldrT="[Text]" custT="1"/>
      <dgm:spPr/>
      <dgm:t>
        <a:bodyPr/>
        <a:lstStyle/>
        <a:p>
          <a:pPr>
            <a:buNone/>
          </a:pPr>
          <a:r>
            <a:rPr lang="en-US" sz="1800" b="1" dirty="0"/>
            <a:t>Delivery:</a:t>
          </a:r>
          <a:r>
            <a:rPr lang="en-US" sz="1800" dirty="0"/>
            <a:t> Apps directly; </a:t>
          </a:r>
          <a:r>
            <a:rPr lang="en-US" sz="1800" dirty="0" err="1"/>
            <a:t>spack</a:t>
          </a:r>
          <a:r>
            <a:rPr lang="en-US" sz="1800" dirty="0"/>
            <a:t>; vendor stack; facility stack</a:t>
          </a:r>
        </a:p>
      </dgm:t>
    </dgm:pt>
    <dgm:pt modelId="{F64057DF-C72D-4A7B-A65E-54CF08B43FDD}" type="parTrans" cxnId="{2D8FFED3-72C4-4E16-815F-7BFDE3781903}">
      <dgm:prSet/>
      <dgm:spPr/>
      <dgm:t>
        <a:bodyPr/>
        <a:lstStyle/>
        <a:p>
          <a:endParaRPr lang="en-US"/>
        </a:p>
      </dgm:t>
    </dgm:pt>
    <dgm:pt modelId="{586E9182-75B0-4C5E-903C-C570C1CDFD6C}" type="sibTrans" cxnId="{2D8FFED3-72C4-4E16-815F-7BFDE3781903}">
      <dgm:prSet/>
      <dgm:spPr/>
      <dgm:t>
        <a:bodyPr/>
        <a:lstStyle/>
        <a:p>
          <a:endParaRPr lang="en-US"/>
        </a:p>
      </dgm:t>
    </dgm:pt>
    <dgm:pt modelId="{A9A2450C-7CA6-4306-A398-B89F8DEC01E2}">
      <dgm:prSet phldrT="[Text]"/>
      <dgm:spPr/>
      <dgm:t>
        <a:bodyPr/>
        <a:lstStyle/>
        <a:p>
          <a:r>
            <a:rPr lang="en-US" dirty="0"/>
            <a:t>SDKs</a:t>
          </a:r>
        </a:p>
      </dgm:t>
    </dgm:pt>
    <dgm:pt modelId="{B7697F26-802D-4C1F-B7F4-FD8D4FB89E1A}" type="parTrans" cxnId="{9F7A786F-2BD4-4CAD-A7A8-9CCAEFD34138}">
      <dgm:prSet/>
      <dgm:spPr/>
      <dgm:t>
        <a:bodyPr/>
        <a:lstStyle/>
        <a:p>
          <a:endParaRPr lang="en-US"/>
        </a:p>
      </dgm:t>
    </dgm:pt>
    <dgm:pt modelId="{3BE0CA53-D53F-4435-8304-19E2CFDC6994}" type="sibTrans" cxnId="{9F7A786F-2BD4-4CAD-A7A8-9CCAEFD34138}">
      <dgm:prSet/>
      <dgm:spPr/>
      <dgm:t>
        <a:bodyPr/>
        <a:lstStyle/>
        <a:p>
          <a:endParaRPr lang="en-US"/>
        </a:p>
      </dgm:t>
    </dgm:pt>
    <dgm:pt modelId="{C87BBA3F-AB84-47ED-BCA4-6AA1181F1E90}">
      <dgm:prSet phldrT="[Text]" custT="1"/>
      <dgm:spPr/>
      <dgm:t>
        <a:bodyPr/>
        <a:lstStyle/>
        <a:p>
          <a:pPr>
            <a:buNone/>
          </a:pPr>
          <a:r>
            <a:rPr lang="en-US" sz="1800" b="1" dirty="0"/>
            <a:t>Source:</a:t>
          </a:r>
          <a:r>
            <a:rPr lang="en-US" sz="1800" dirty="0"/>
            <a:t> ECP SDK teams; Non-ECP Products (policy compliant, </a:t>
          </a:r>
          <a:r>
            <a:rPr lang="en-US" sz="1800" dirty="0" err="1"/>
            <a:t>spackified</a:t>
          </a:r>
          <a:r>
            <a:rPr lang="en-US" sz="1800" dirty="0"/>
            <a:t>)</a:t>
          </a:r>
        </a:p>
      </dgm:t>
    </dgm:pt>
    <dgm:pt modelId="{BC383215-B25F-4357-8889-6878C316FF5F}" type="parTrans" cxnId="{A948082A-1E50-4D59-9319-A1E6907BECB2}">
      <dgm:prSet/>
      <dgm:spPr/>
      <dgm:t>
        <a:bodyPr/>
        <a:lstStyle/>
        <a:p>
          <a:endParaRPr lang="en-US"/>
        </a:p>
      </dgm:t>
    </dgm:pt>
    <dgm:pt modelId="{B58BFC6C-CD59-4D94-932B-6F42C37EDE15}" type="sibTrans" cxnId="{A948082A-1E50-4D59-9319-A1E6907BECB2}">
      <dgm:prSet/>
      <dgm:spPr/>
      <dgm:t>
        <a:bodyPr/>
        <a:lstStyle/>
        <a:p>
          <a:endParaRPr lang="en-US"/>
        </a:p>
      </dgm:t>
    </dgm:pt>
    <dgm:pt modelId="{291804C3-7D87-4948-8E6E-D172FA8EAC46}">
      <dgm:prSet phldrT="[Text]"/>
      <dgm:spPr/>
      <dgm:t>
        <a:bodyPr/>
        <a:lstStyle/>
        <a:p>
          <a:r>
            <a:rPr lang="en-US" dirty="0"/>
            <a:t>E4S</a:t>
          </a:r>
        </a:p>
      </dgm:t>
    </dgm:pt>
    <dgm:pt modelId="{8BE092C1-AD36-4EF3-9025-FC8FAE36FA8B}" type="parTrans" cxnId="{7F0B7A0F-0400-46B9-BE6F-16DB1435E56E}">
      <dgm:prSet/>
      <dgm:spPr/>
      <dgm:t>
        <a:bodyPr/>
        <a:lstStyle/>
        <a:p>
          <a:endParaRPr lang="en-US"/>
        </a:p>
      </dgm:t>
    </dgm:pt>
    <dgm:pt modelId="{AF832D38-B20B-4A1C-834A-C605843F3004}" type="sibTrans" cxnId="{7F0B7A0F-0400-46B9-BE6F-16DB1435E56E}">
      <dgm:prSet/>
      <dgm:spPr/>
      <dgm:t>
        <a:bodyPr/>
        <a:lstStyle/>
        <a:p>
          <a:endParaRPr lang="en-US"/>
        </a:p>
      </dgm:t>
    </dgm:pt>
    <dgm:pt modelId="{3B8D1465-5D8F-4E36-8027-46EB915F2136}">
      <dgm:prSet phldrT="[Text]" custT="1"/>
      <dgm:spPr/>
      <dgm:t>
        <a:bodyPr/>
        <a:lstStyle/>
        <a:p>
          <a:pPr marL="0" indent="0">
            <a:buFont typeface="Arial" panose="020B0604020202020204" pitchFamily="34" charset="0"/>
            <a:buNone/>
          </a:pPr>
          <a:r>
            <a:rPr lang="en-US" sz="1800" b="1" dirty="0"/>
            <a:t>Source:</a:t>
          </a:r>
          <a:r>
            <a:rPr lang="en-US" sz="1800" dirty="0"/>
            <a:t> ECP E4S team; Non-ECP Products (all dependencies)</a:t>
          </a:r>
        </a:p>
      </dgm:t>
    </dgm:pt>
    <dgm:pt modelId="{492AD893-38D0-4B7F-8C7C-BB2A22B57E53}" type="parTrans" cxnId="{129D2108-1D61-4E0F-9B4E-4C5FD5716894}">
      <dgm:prSet/>
      <dgm:spPr/>
      <dgm:t>
        <a:bodyPr/>
        <a:lstStyle/>
        <a:p>
          <a:endParaRPr lang="en-US"/>
        </a:p>
      </dgm:t>
    </dgm:pt>
    <dgm:pt modelId="{C33A9D8F-BDDD-48EC-A041-88A3BE085992}" type="sibTrans" cxnId="{129D2108-1D61-4E0F-9B4E-4C5FD5716894}">
      <dgm:prSet/>
      <dgm:spPr/>
      <dgm:t>
        <a:bodyPr/>
        <a:lstStyle/>
        <a:p>
          <a:endParaRPr lang="en-US"/>
        </a:p>
      </dgm:t>
    </dgm:pt>
    <dgm:pt modelId="{EDAAA385-A90E-4AB6-8EB8-A43ED3807732}">
      <dgm:prSet phldrT="[Text]" custT="1"/>
      <dgm:spPr/>
      <dgm:t>
        <a:bodyPr/>
        <a:lstStyle/>
        <a:p>
          <a:pPr marL="0" indent="0">
            <a:buNone/>
          </a:pPr>
          <a:r>
            <a:rPr lang="en-US" sz="1800" b="1" dirty="0"/>
            <a:t>Delivery:</a:t>
          </a:r>
          <a:r>
            <a:rPr lang="en-US" sz="1800" dirty="0"/>
            <a:t> </a:t>
          </a:r>
          <a:r>
            <a:rPr lang="en-US" sz="1800" dirty="0" err="1"/>
            <a:t>spack</a:t>
          </a:r>
          <a:r>
            <a:rPr lang="en-US" sz="1800" dirty="0"/>
            <a:t> install e4s; containers; CI Testing</a:t>
          </a:r>
        </a:p>
      </dgm:t>
    </dgm:pt>
    <dgm:pt modelId="{659C681C-36BE-4CDC-936C-8F97E40C295F}" type="parTrans" cxnId="{EE7856F0-896D-4618-8464-2374E3EBA095}">
      <dgm:prSet/>
      <dgm:spPr/>
      <dgm:t>
        <a:bodyPr/>
        <a:lstStyle/>
        <a:p>
          <a:endParaRPr lang="en-US"/>
        </a:p>
      </dgm:t>
    </dgm:pt>
    <dgm:pt modelId="{42F9BA23-30C7-4EEA-975B-BEA7B652E8B4}" type="sibTrans" cxnId="{EE7856F0-896D-4618-8464-2374E3EBA095}">
      <dgm:prSet/>
      <dgm:spPr/>
      <dgm:t>
        <a:bodyPr/>
        <a:lstStyle/>
        <a:p>
          <a:endParaRPr lang="en-US"/>
        </a:p>
      </dgm:t>
    </dgm:pt>
    <dgm:pt modelId="{8246E086-B9FF-4B4D-A3CD-8CEA1FE184AD}">
      <dgm:prSet phldrT="[Text]" custT="1"/>
      <dgm:spPr/>
      <dgm:t>
        <a:bodyPr/>
        <a:lstStyle/>
        <a:p>
          <a:pPr>
            <a:buNone/>
          </a:pPr>
          <a:r>
            <a:rPr lang="en-US" sz="1800" b="1" dirty="0"/>
            <a:t>Delivery:</a:t>
          </a:r>
          <a:r>
            <a:rPr lang="en-US" sz="1800" dirty="0"/>
            <a:t> Apps directly; </a:t>
          </a:r>
          <a:r>
            <a:rPr lang="en-US" sz="1800" dirty="0" err="1"/>
            <a:t>spack</a:t>
          </a:r>
          <a:r>
            <a:rPr lang="en-US" sz="1800" dirty="0"/>
            <a:t> install </a:t>
          </a:r>
          <a:r>
            <a:rPr lang="en-US" sz="1800" dirty="0" err="1"/>
            <a:t>sdk</a:t>
          </a:r>
          <a:r>
            <a:rPr lang="en-US" sz="1800" dirty="0"/>
            <a:t>; future: vendor/facility</a:t>
          </a:r>
        </a:p>
      </dgm:t>
    </dgm:pt>
    <dgm:pt modelId="{3EF58DB9-0228-4D7A-A01B-DFD3721D361E}" type="parTrans" cxnId="{A6C9FFF8-DFA6-4839-848E-A6AC93E88E8E}">
      <dgm:prSet/>
      <dgm:spPr/>
      <dgm:t>
        <a:bodyPr/>
        <a:lstStyle/>
        <a:p>
          <a:endParaRPr lang="en-US"/>
        </a:p>
      </dgm:t>
    </dgm:pt>
    <dgm:pt modelId="{9D81CE3D-4027-48F6-B763-7830BACEAD15}" type="sibTrans" cxnId="{A6C9FFF8-DFA6-4839-848E-A6AC93E88E8E}">
      <dgm:prSet/>
      <dgm:spPr/>
      <dgm:t>
        <a:bodyPr/>
        <a:lstStyle/>
        <a:p>
          <a:endParaRPr lang="en-US"/>
        </a:p>
      </dgm:t>
    </dgm:pt>
    <dgm:pt modelId="{DD138727-3582-46EB-9E4A-90226B6BA185}" type="pres">
      <dgm:prSet presAssocID="{0B7AE763-D730-4F10-916B-DF972DAD119D}" presName="linearFlow" presStyleCnt="0">
        <dgm:presLayoutVars>
          <dgm:dir/>
          <dgm:animLvl val="lvl"/>
          <dgm:resizeHandles val="exact"/>
        </dgm:presLayoutVars>
      </dgm:prSet>
      <dgm:spPr/>
    </dgm:pt>
    <dgm:pt modelId="{5A1DA44F-402C-4555-9254-9DF75E0D14DC}" type="pres">
      <dgm:prSet presAssocID="{B46429D2-597B-441C-8E58-DF08F1BAD729}" presName="composite" presStyleCnt="0"/>
      <dgm:spPr/>
    </dgm:pt>
    <dgm:pt modelId="{265B11D9-852F-49F5-A72A-7DE78C75DF1D}" type="pres">
      <dgm:prSet presAssocID="{B46429D2-597B-441C-8E58-DF08F1BAD729}" presName="parentText" presStyleLbl="alignNode1" presStyleIdx="0" presStyleCnt="3" custLinFactNeighborY="6347">
        <dgm:presLayoutVars>
          <dgm:chMax val="1"/>
          <dgm:bulletEnabled val="1"/>
        </dgm:presLayoutVars>
      </dgm:prSet>
      <dgm:spPr/>
    </dgm:pt>
    <dgm:pt modelId="{2A45AA97-30A2-4C5C-B6CC-BF37A6F2D804}" type="pres">
      <dgm:prSet presAssocID="{B46429D2-597B-441C-8E58-DF08F1BAD729}" presName="descendantText" presStyleLbl="alignAcc1" presStyleIdx="0" presStyleCnt="3" custLinFactNeighborY="9768">
        <dgm:presLayoutVars>
          <dgm:bulletEnabled val="1"/>
        </dgm:presLayoutVars>
      </dgm:prSet>
      <dgm:spPr/>
    </dgm:pt>
    <dgm:pt modelId="{9B485E53-8EFB-4A09-A1A8-E88221E11193}" type="pres">
      <dgm:prSet presAssocID="{E9F616DB-11FC-4B00-B606-D28602DAAA17}" presName="sp" presStyleCnt="0"/>
      <dgm:spPr/>
    </dgm:pt>
    <dgm:pt modelId="{F12993CF-0714-4B13-9EC0-4EAE6BB8B047}" type="pres">
      <dgm:prSet presAssocID="{A9A2450C-7CA6-4306-A398-B89F8DEC01E2}" presName="composite" presStyleCnt="0"/>
      <dgm:spPr/>
    </dgm:pt>
    <dgm:pt modelId="{886F9FE0-8F14-4CC6-9E7D-09815AEFEA32}" type="pres">
      <dgm:prSet presAssocID="{A9A2450C-7CA6-4306-A398-B89F8DEC01E2}" presName="parentText" presStyleLbl="alignNode1" presStyleIdx="1" presStyleCnt="3">
        <dgm:presLayoutVars>
          <dgm:chMax val="1"/>
          <dgm:bulletEnabled val="1"/>
        </dgm:presLayoutVars>
      </dgm:prSet>
      <dgm:spPr/>
    </dgm:pt>
    <dgm:pt modelId="{72266593-BB66-486E-9391-877881D0FB3B}" type="pres">
      <dgm:prSet presAssocID="{A9A2450C-7CA6-4306-A398-B89F8DEC01E2}" presName="descendantText" presStyleLbl="alignAcc1" presStyleIdx="1" presStyleCnt="3">
        <dgm:presLayoutVars>
          <dgm:bulletEnabled val="1"/>
        </dgm:presLayoutVars>
      </dgm:prSet>
      <dgm:spPr/>
    </dgm:pt>
    <dgm:pt modelId="{1E8D405A-AC7A-42DF-A100-9B4BCE827C5A}" type="pres">
      <dgm:prSet presAssocID="{3BE0CA53-D53F-4435-8304-19E2CFDC6994}" presName="sp" presStyleCnt="0"/>
      <dgm:spPr/>
    </dgm:pt>
    <dgm:pt modelId="{02B15C87-390B-4611-BB70-F94C304FFD05}" type="pres">
      <dgm:prSet presAssocID="{291804C3-7D87-4948-8E6E-D172FA8EAC46}" presName="composite" presStyleCnt="0"/>
      <dgm:spPr/>
    </dgm:pt>
    <dgm:pt modelId="{C4E5743D-E30B-4D88-9078-91CAE2B1256F}" type="pres">
      <dgm:prSet presAssocID="{291804C3-7D87-4948-8E6E-D172FA8EAC46}" presName="parentText" presStyleLbl="alignNode1" presStyleIdx="2" presStyleCnt="3" custLinFactNeighborY="-6347">
        <dgm:presLayoutVars>
          <dgm:chMax val="1"/>
          <dgm:bulletEnabled val="1"/>
        </dgm:presLayoutVars>
      </dgm:prSet>
      <dgm:spPr/>
    </dgm:pt>
    <dgm:pt modelId="{49F8C59C-3144-4C29-B428-21CAA9F4F3FF}" type="pres">
      <dgm:prSet presAssocID="{291804C3-7D87-4948-8E6E-D172FA8EAC46}" presName="descendantText" presStyleLbl="alignAcc1" presStyleIdx="2" presStyleCnt="3" custLinFactNeighborY="-9768">
        <dgm:presLayoutVars>
          <dgm:bulletEnabled val="1"/>
        </dgm:presLayoutVars>
      </dgm:prSet>
      <dgm:spPr/>
    </dgm:pt>
  </dgm:ptLst>
  <dgm:cxnLst>
    <dgm:cxn modelId="{AFF5DB02-F98C-4C2B-8B88-2A90548FAF10}" type="presOf" srcId="{291804C3-7D87-4948-8E6E-D172FA8EAC46}" destId="{C4E5743D-E30B-4D88-9078-91CAE2B1256F}" srcOrd="0" destOrd="0" presId="urn:microsoft.com/office/officeart/2005/8/layout/chevron2"/>
    <dgm:cxn modelId="{129D2108-1D61-4E0F-9B4E-4C5FD5716894}" srcId="{291804C3-7D87-4948-8E6E-D172FA8EAC46}" destId="{3B8D1465-5D8F-4E36-8027-46EB915F2136}" srcOrd="0" destOrd="0" parTransId="{492AD893-38D0-4B7F-8C7C-BB2A22B57E53}" sibTransId="{C33A9D8F-BDDD-48EC-A041-88A3BE085992}"/>
    <dgm:cxn modelId="{7F0B7A0F-0400-46B9-BE6F-16DB1435E56E}" srcId="{0B7AE763-D730-4F10-916B-DF972DAD119D}" destId="{291804C3-7D87-4948-8E6E-D172FA8EAC46}" srcOrd="2" destOrd="0" parTransId="{8BE092C1-AD36-4EF3-9025-FC8FAE36FA8B}" sibTransId="{AF832D38-B20B-4A1C-834A-C605843F3004}"/>
    <dgm:cxn modelId="{A948082A-1E50-4D59-9319-A1E6907BECB2}" srcId="{A9A2450C-7CA6-4306-A398-B89F8DEC01E2}" destId="{C87BBA3F-AB84-47ED-BCA4-6AA1181F1E90}" srcOrd="0" destOrd="0" parTransId="{BC383215-B25F-4357-8889-6878C316FF5F}" sibTransId="{B58BFC6C-CD59-4D94-932B-6F42C37EDE15}"/>
    <dgm:cxn modelId="{5E967354-8B50-4B6E-B9F3-D2DC4D254248}" type="presOf" srcId="{B46429D2-597B-441C-8E58-DF08F1BAD729}" destId="{265B11D9-852F-49F5-A72A-7DE78C75DF1D}" srcOrd="0" destOrd="0" presId="urn:microsoft.com/office/officeart/2005/8/layout/chevron2"/>
    <dgm:cxn modelId="{9DA05E57-BDAD-4804-93B0-D495294310E0}" type="presOf" srcId="{3B8D1465-5D8F-4E36-8027-46EB915F2136}" destId="{49F8C59C-3144-4C29-B428-21CAA9F4F3FF}" srcOrd="0" destOrd="0" presId="urn:microsoft.com/office/officeart/2005/8/layout/chevron2"/>
    <dgm:cxn modelId="{580C276C-DA91-4B55-976D-C8C87A5F265C}" type="presOf" srcId="{9AE85C1A-E845-4F94-AE50-5996B4314861}" destId="{2A45AA97-30A2-4C5C-B6CC-BF37A6F2D804}" srcOrd="0" destOrd="1" presId="urn:microsoft.com/office/officeart/2005/8/layout/chevron2"/>
    <dgm:cxn modelId="{9F7A786F-2BD4-4CAD-A7A8-9CCAEFD34138}" srcId="{0B7AE763-D730-4F10-916B-DF972DAD119D}" destId="{A9A2450C-7CA6-4306-A398-B89F8DEC01E2}" srcOrd="1" destOrd="0" parTransId="{B7697F26-802D-4C1F-B7F4-FD8D4FB89E1A}" sibTransId="{3BE0CA53-D53F-4435-8304-19E2CFDC6994}"/>
    <dgm:cxn modelId="{5603E68A-8D70-4678-9874-B9DAB6D3648C}" srcId="{B46429D2-597B-441C-8E58-DF08F1BAD729}" destId="{DF28D4D4-E7C7-4061-97FE-2D4D2CB951FC}" srcOrd="0" destOrd="0" parTransId="{C2A3E479-8F47-4A7E-9FA2-392AA9E76C34}" sibTransId="{D111E40F-AB02-4C77-A3B4-E03FB11F157C}"/>
    <dgm:cxn modelId="{F2EC2A9D-CFC1-4170-975C-0909563D971F}" type="presOf" srcId="{C87BBA3F-AB84-47ED-BCA4-6AA1181F1E90}" destId="{72266593-BB66-486E-9391-877881D0FB3B}" srcOrd="0" destOrd="0" presId="urn:microsoft.com/office/officeart/2005/8/layout/chevron2"/>
    <dgm:cxn modelId="{50195DC8-685F-48A7-AE3E-E11FEDD2AA85}" type="presOf" srcId="{8246E086-B9FF-4B4D-A3CD-8CEA1FE184AD}" destId="{72266593-BB66-486E-9391-877881D0FB3B}" srcOrd="0" destOrd="1" presId="urn:microsoft.com/office/officeart/2005/8/layout/chevron2"/>
    <dgm:cxn modelId="{E58B71C9-7801-41C4-9CD7-EBE1E4A85185}" srcId="{0B7AE763-D730-4F10-916B-DF972DAD119D}" destId="{B46429D2-597B-441C-8E58-DF08F1BAD729}" srcOrd="0" destOrd="0" parTransId="{7DBB4684-2511-4D51-88CD-75CCD588F7F5}" sibTransId="{E9F616DB-11FC-4B00-B606-D28602DAAA17}"/>
    <dgm:cxn modelId="{E0735ACA-D515-4231-A7E5-ADC12EA6BCA4}" type="presOf" srcId="{DF28D4D4-E7C7-4061-97FE-2D4D2CB951FC}" destId="{2A45AA97-30A2-4C5C-B6CC-BF37A6F2D804}" srcOrd="0" destOrd="0" presId="urn:microsoft.com/office/officeart/2005/8/layout/chevron2"/>
    <dgm:cxn modelId="{2D8FFED3-72C4-4E16-815F-7BFDE3781903}" srcId="{B46429D2-597B-441C-8E58-DF08F1BAD729}" destId="{9AE85C1A-E845-4F94-AE50-5996B4314861}" srcOrd="1" destOrd="0" parTransId="{F64057DF-C72D-4A7B-A65E-54CF08B43FDD}" sibTransId="{586E9182-75B0-4C5E-903C-C570C1CDFD6C}"/>
    <dgm:cxn modelId="{EE7856F0-896D-4618-8464-2374E3EBA095}" srcId="{291804C3-7D87-4948-8E6E-D172FA8EAC46}" destId="{EDAAA385-A90E-4AB6-8EB8-A43ED3807732}" srcOrd="1" destOrd="0" parTransId="{659C681C-36BE-4CDC-936C-8F97E40C295F}" sibTransId="{42F9BA23-30C7-4EEA-975B-BEA7B652E8B4}"/>
    <dgm:cxn modelId="{8E3787F0-ACBD-4904-9F9F-32EE6564238A}" type="presOf" srcId="{EDAAA385-A90E-4AB6-8EB8-A43ED3807732}" destId="{49F8C59C-3144-4C29-B428-21CAA9F4F3FF}" srcOrd="0" destOrd="1" presId="urn:microsoft.com/office/officeart/2005/8/layout/chevron2"/>
    <dgm:cxn modelId="{0C26BAF2-4489-4422-81D4-C71900C8C35F}" type="presOf" srcId="{0B7AE763-D730-4F10-916B-DF972DAD119D}" destId="{DD138727-3582-46EB-9E4A-90226B6BA185}" srcOrd="0" destOrd="0" presId="urn:microsoft.com/office/officeart/2005/8/layout/chevron2"/>
    <dgm:cxn modelId="{2A9642F7-7B05-4FFB-B6EB-A10701E3032C}" type="presOf" srcId="{A9A2450C-7CA6-4306-A398-B89F8DEC01E2}" destId="{886F9FE0-8F14-4CC6-9E7D-09815AEFEA32}" srcOrd="0" destOrd="0" presId="urn:microsoft.com/office/officeart/2005/8/layout/chevron2"/>
    <dgm:cxn modelId="{A6C9FFF8-DFA6-4839-848E-A6AC93E88E8E}" srcId="{A9A2450C-7CA6-4306-A398-B89F8DEC01E2}" destId="{8246E086-B9FF-4B4D-A3CD-8CEA1FE184AD}" srcOrd="1" destOrd="0" parTransId="{3EF58DB9-0228-4D7A-A01B-DFD3721D361E}" sibTransId="{9D81CE3D-4027-48F6-B763-7830BACEAD15}"/>
    <dgm:cxn modelId="{DA828076-1DA3-4EE6-B9CA-EDDA36FD42FF}" type="presParOf" srcId="{DD138727-3582-46EB-9E4A-90226B6BA185}" destId="{5A1DA44F-402C-4555-9254-9DF75E0D14DC}" srcOrd="0" destOrd="0" presId="urn:microsoft.com/office/officeart/2005/8/layout/chevron2"/>
    <dgm:cxn modelId="{791E0C69-9AA4-43C6-82E7-9BF362AB5DE5}" type="presParOf" srcId="{5A1DA44F-402C-4555-9254-9DF75E0D14DC}" destId="{265B11D9-852F-49F5-A72A-7DE78C75DF1D}" srcOrd="0" destOrd="0" presId="urn:microsoft.com/office/officeart/2005/8/layout/chevron2"/>
    <dgm:cxn modelId="{F4825A8F-B12E-4197-B75C-F264D3E22FEB}" type="presParOf" srcId="{5A1DA44F-402C-4555-9254-9DF75E0D14DC}" destId="{2A45AA97-30A2-4C5C-B6CC-BF37A6F2D804}" srcOrd="1" destOrd="0" presId="urn:microsoft.com/office/officeart/2005/8/layout/chevron2"/>
    <dgm:cxn modelId="{274A3019-92DF-4FE6-B388-E630B93CE400}" type="presParOf" srcId="{DD138727-3582-46EB-9E4A-90226B6BA185}" destId="{9B485E53-8EFB-4A09-A1A8-E88221E11193}" srcOrd="1" destOrd="0" presId="urn:microsoft.com/office/officeart/2005/8/layout/chevron2"/>
    <dgm:cxn modelId="{DCC3A8DF-CA3B-4DFD-A0C1-F447DAF477D3}" type="presParOf" srcId="{DD138727-3582-46EB-9E4A-90226B6BA185}" destId="{F12993CF-0714-4B13-9EC0-4EAE6BB8B047}" srcOrd="2" destOrd="0" presId="urn:microsoft.com/office/officeart/2005/8/layout/chevron2"/>
    <dgm:cxn modelId="{A4C86FF1-7F97-4F6B-97C0-196E844977E9}" type="presParOf" srcId="{F12993CF-0714-4B13-9EC0-4EAE6BB8B047}" destId="{886F9FE0-8F14-4CC6-9E7D-09815AEFEA32}" srcOrd="0" destOrd="0" presId="urn:microsoft.com/office/officeart/2005/8/layout/chevron2"/>
    <dgm:cxn modelId="{2E561715-980F-4034-955E-69679463D688}" type="presParOf" srcId="{F12993CF-0714-4B13-9EC0-4EAE6BB8B047}" destId="{72266593-BB66-486E-9391-877881D0FB3B}" srcOrd="1" destOrd="0" presId="urn:microsoft.com/office/officeart/2005/8/layout/chevron2"/>
    <dgm:cxn modelId="{808EA0C1-121C-4B45-9E59-C4665885CD18}" type="presParOf" srcId="{DD138727-3582-46EB-9E4A-90226B6BA185}" destId="{1E8D405A-AC7A-42DF-A100-9B4BCE827C5A}" srcOrd="3" destOrd="0" presId="urn:microsoft.com/office/officeart/2005/8/layout/chevron2"/>
    <dgm:cxn modelId="{433C9D50-9C88-4C67-9D55-C671861E8317}" type="presParOf" srcId="{DD138727-3582-46EB-9E4A-90226B6BA185}" destId="{02B15C87-390B-4611-BB70-F94C304FFD05}" srcOrd="4" destOrd="0" presId="urn:microsoft.com/office/officeart/2005/8/layout/chevron2"/>
    <dgm:cxn modelId="{29D2566A-4B6D-4652-A6D3-43CC0F21870E}" type="presParOf" srcId="{02B15C87-390B-4611-BB70-F94C304FFD05}" destId="{C4E5743D-E30B-4D88-9078-91CAE2B1256F}" srcOrd="0" destOrd="0" presId="urn:microsoft.com/office/officeart/2005/8/layout/chevron2"/>
    <dgm:cxn modelId="{9D35115C-F8F6-497A-9810-F9D217284652}" type="presParOf" srcId="{02B15C87-390B-4611-BB70-F94C304FFD05}" destId="{49F8C59C-3144-4C29-B428-21CAA9F4F3FF}"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48AA59-4C29-3348-9156-35B8E778C51A}">
      <dsp:nvSpPr>
        <dsp:cNvPr id="0" name=""/>
        <dsp:cNvSpPr/>
      </dsp:nvSpPr>
      <dsp:spPr>
        <a:xfrm>
          <a:off x="0" y="176893"/>
          <a:ext cx="11372473" cy="1545901"/>
        </a:xfrm>
        <a:prstGeom prst="roundRect">
          <a:avLst>
            <a:gd name="adj" fmla="val 10000"/>
          </a:avLst>
        </a:prstGeom>
        <a:solidFill>
          <a:schemeClr val="accent3">
            <a:tint val="40000"/>
            <a:alpha val="90000"/>
            <a:hueOff val="0"/>
            <a:satOff val="0"/>
            <a:lumOff val="0"/>
            <a:alphaOff val="0"/>
          </a:schemeClr>
        </a:solidFill>
        <a:ln w="10795" cap="flat"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B66A9A2-D42A-014B-9BAE-1973DE698672}">
      <dsp:nvSpPr>
        <dsp:cNvPr id="0" name=""/>
        <dsp:cNvSpPr/>
      </dsp:nvSpPr>
      <dsp:spPr>
        <a:xfrm>
          <a:off x="347713" y="384118"/>
          <a:ext cx="1629590" cy="1133660"/>
        </a:xfrm>
        <a:prstGeom prst="roundRect">
          <a:avLst>
            <a:gd name="adj" fmla="val 10000"/>
          </a:avLst>
        </a:prstGeom>
        <a:blipFill rotWithShape="1">
          <a:blip xmlns:r="http://schemas.openxmlformats.org/officeDocument/2006/relationships" r:embed="rId1" cstate="print">
            <a:extLst>
              <a:ext uri="{28A0092B-C50C-407E-A947-70E740481C1C}">
                <a14:useLocalDpi xmlns:a14="http://schemas.microsoft.com/office/drawing/2010/main" val="0"/>
              </a:ext>
            </a:extLst>
          </a:blip>
          <a:srcRect/>
          <a:stretch>
            <a:fillRect t="-24000" b="-24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345C958-C183-9446-943C-1129716DCA69}">
      <dsp:nvSpPr>
        <dsp:cNvPr id="0" name=""/>
        <dsp:cNvSpPr/>
      </dsp:nvSpPr>
      <dsp:spPr>
        <a:xfrm rot="10800000">
          <a:off x="347713" y="1745930"/>
          <a:ext cx="1629590" cy="4047789"/>
        </a:xfrm>
        <a:prstGeom prst="round2SameRect">
          <a:avLst>
            <a:gd name="adj1" fmla="val 10500"/>
            <a:gd name="adj2" fmla="val 0"/>
          </a:avLst>
        </a:prstGeom>
        <a:solidFill>
          <a:schemeClr val="accent3">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t" anchorCtr="0">
          <a:noAutofit/>
        </a:bodyPr>
        <a:lstStyle/>
        <a:p>
          <a:pPr marL="0" lvl="0" indent="0" algn="ctr" defTabSz="488950">
            <a:lnSpc>
              <a:spcPct val="90000"/>
            </a:lnSpc>
            <a:spcBef>
              <a:spcPct val="0"/>
            </a:spcBef>
            <a:spcAft>
              <a:spcPct val="35000"/>
            </a:spcAft>
            <a:buNone/>
          </a:pPr>
          <a:r>
            <a:rPr lang="en-US" sz="1100" b="1" kern="1200" dirty="0"/>
            <a:t>Programming Models &amp; Runtimes </a:t>
          </a:r>
          <a:endParaRPr lang="en-US" sz="1100" kern="1200" dirty="0"/>
        </a:p>
        <a:p>
          <a:pPr marL="57150" lvl="1" indent="-57150" algn="l" defTabSz="466725">
            <a:lnSpc>
              <a:spcPct val="90000"/>
            </a:lnSpc>
            <a:spcBef>
              <a:spcPct val="0"/>
            </a:spcBef>
            <a:spcAft>
              <a:spcPct val="15000"/>
            </a:spcAft>
            <a:buChar char="•"/>
          </a:pPr>
          <a:r>
            <a:rPr lang="en-US" sz="1050" kern="1200" dirty="0"/>
            <a:t>Enhance and get ready for exascale the widely used MPI and OpenMP programming models  (hybrid programming models, deep memory copies)</a:t>
          </a:r>
        </a:p>
        <a:p>
          <a:pPr marL="57150" lvl="1" indent="-57150" algn="l" defTabSz="466725">
            <a:lnSpc>
              <a:spcPct val="90000"/>
            </a:lnSpc>
            <a:spcBef>
              <a:spcPct val="0"/>
            </a:spcBef>
            <a:spcAft>
              <a:spcPct val="15000"/>
            </a:spcAft>
            <a:buChar char="•"/>
          </a:pPr>
          <a:r>
            <a:rPr lang="en-US" sz="1050" kern="1200" dirty="0"/>
            <a:t>Development of performance portability tools (e.g. </a:t>
          </a:r>
          <a:r>
            <a:rPr lang="en-US" sz="1050" kern="1200" dirty="0" err="1"/>
            <a:t>Kokkos</a:t>
          </a:r>
          <a:r>
            <a:rPr lang="en-US" sz="1050" kern="1200" dirty="0"/>
            <a:t> and Raja) </a:t>
          </a:r>
        </a:p>
        <a:p>
          <a:pPr marL="57150" lvl="1" indent="-57150" algn="l" defTabSz="466725">
            <a:lnSpc>
              <a:spcPct val="90000"/>
            </a:lnSpc>
            <a:spcBef>
              <a:spcPct val="0"/>
            </a:spcBef>
            <a:spcAft>
              <a:spcPct val="15000"/>
            </a:spcAft>
            <a:buChar char="•"/>
          </a:pPr>
          <a:r>
            <a:rPr lang="en-US" sz="1050" kern="1200" dirty="0"/>
            <a:t>Support alternate models for potential benefits and risk mitigation: PGAS (UPC++/</a:t>
          </a:r>
          <a:r>
            <a:rPr lang="en-US" sz="1050" kern="1200" dirty="0" err="1"/>
            <a:t>GASNet</a:t>
          </a:r>
          <a:r>
            <a:rPr lang="en-US" sz="1050" kern="1200" dirty="0"/>
            <a:t>) ,task-based models (Legion, </a:t>
          </a:r>
          <a:r>
            <a:rPr lang="en-US" sz="1050" kern="1200" dirty="0" err="1"/>
            <a:t>PaRSEC</a:t>
          </a:r>
          <a:r>
            <a:rPr lang="en-US" sz="1050" kern="1200" dirty="0"/>
            <a:t>) </a:t>
          </a:r>
        </a:p>
        <a:p>
          <a:pPr marL="57150" lvl="1" indent="-57150" algn="l" defTabSz="466725">
            <a:lnSpc>
              <a:spcPct val="90000"/>
            </a:lnSpc>
            <a:spcBef>
              <a:spcPct val="0"/>
            </a:spcBef>
            <a:spcAft>
              <a:spcPct val="15000"/>
            </a:spcAft>
            <a:buChar char="•"/>
          </a:pPr>
          <a:r>
            <a:rPr lang="en-US" sz="1050" kern="1200" dirty="0"/>
            <a:t>Libraries for deep memory hierarchy and power management</a:t>
          </a:r>
        </a:p>
      </dsp:txBody>
      <dsp:txXfrm rot="10800000">
        <a:off x="397829" y="1745930"/>
        <a:ext cx="1529358" cy="3997673"/>
      </dsp:txXfrm>
    </dsp:sp>
    <dsp:sp modelId="{52176719-CEEF-E44A-96F9-6FA3BFB1A05E}">
      <dsp:nvSpPr>
        <dsp:cNvPr id="0" name=""/>
        <dsp:cNvSpPr/>
      </dsp:nvSpPr>
      <dsp:spPr>
        <a:xfrm>
          <a:off x="2140263" y="384118"/>
          <a:ext cx="1629590" cy="1133660"/>
        </a:xfrm>
        <a:prstGeom prst="roundRect">
          <a:avLst>
            <a:gd name="adj" fmla="val 10000"/>
          </a:avLst>
        </a:prstGeom>
        <a:blipFill rotWithShape="1">
          <a:blip xmlns:r="http://schemas.openxmlformats.org/officeDocument/2006/relationships" r:embed="rId2"/>
          <a:srcRect/>
          <a:stretch>
            <a:fillRect t="-11000" b="-11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3A054B7-DA41-2447-B481-BB57C0EF82A0}">
      <dsp:nvSpPr>
        <dsp:cNvPr id="0" name=""/>
        <dsp:cNvSpPr/>
      </dsp:nvSpPr>
      <dsp:spPr>
        <a:xfrm rot="10800000">
          <a:off x="2140263" y="1745930"/>
          <a:ext cx="1629590" cy="4047789"/>
        </a:xfrm>
        <a:prstGeom prst="round2SameRect">
          <a:avLst>
            <a:gd name="adj1" fmla="val 10500"/>
            <a:gd name="adj2" fmla="val 0"/>
          </a:avLst>
        </a:prstGeom>
        <a:solidFill>
          <a:schemeClr val="accent3">
            <a:hueOff val="2023444"/>
            <a:satOff val="-1949"/>
            <a:lumOff val="1569"/>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t>Development Tools </a:t>
          </a:r>
          <a:endParaRPr lang="en-US" sz="1400" kern="1200" dirty="0"/>
        </a:p>
        <a:p>
          <a:pPr marL="114300" lvl="1" indent="-114300" algn="l" defTabSz="533400">
            <a:lnSpc>
              <a:spcPct val="90000"/>
            </a:lnSpc>
            <a:spcBef>
              <a:spcPct val="0"/>
            </a:spcBef>
            <a:spcAft>
              <a:spcPct val="15000"/>
            </a:spcAft>
            <a:buChar char="•"/>
          </a:pPr>
          <a:r>
            <a:rPr lang="en-US" sz="1200" kern="1200" dirty="0"/>
            <a:t>Continued, multifaceted capabilities in portable, open-source LLVM compiler ecosystem to support expected ECP architectures, including support for F18 </a:t>
          </a:r>
        </a:p>
        <a:p>
          <a:pPr marL="114300" lvl="1" indent="-114300" algn="l" defTabSz="533400">
            <a:lnSpc>
              <a:spcPct val="90000"/>
            </a:lnSpc>
            <a:spcBef>
              <a:spcPct val="0"/>
            </a:spcBef>
            <a:spcAft>
              <a:spcPct val="15000"/>
            </a:spcAft>
            <a:buChar char="•"/>
          </a:pPr>
          <a:r>
            <a:rPr lang="en-US" sz="1200" kern="1200" dirty="0"/>
            <a:t>Performance analysis tools that accommodate new architectures, programming models, e.g., PAPI, Tau </a:t>
          </a:r>
        </a:p>
      </dsp:txBody>
      <dsp:txXfrm rot="10800000">
        <a:off x="2190379" y="1745930"/>
        <a:ext cx="1529358" cy="3997673"/>
      </dsp:txXfrm>
    </dsp:sp>
    <dsp:sp modelId="{5FBD28E9-44BD-8548-A06A-82987B66625D}">
      <dsp:nvSpPr>
        <dsp:cNvPr id="0" name=""/>
        <dsp:cNvSpPr/>
      </dsp:nvSpPr>
      <dsp:spPr>
        <a:xfrm>
          <a:off x="3932813" y="384118"/>
          <a:ext cx="1629590" cy="1133660"/>
        </a:xfrm>
        <a:prstGeom prst="roundRect">
          <a:avLst>
            <a:gd name="adj" fmla="val 10000"/>
          </a:avLst>
        </a:prstGeom>
        <a:blipFill rotWithShape="1">
          <a:blip xmlns:r="http://schemas.openxmlformats.org/officeDocument/2006/relationships" r:embed="rId3"/>
          <a:srcRect/>
          <a:stretch>
            <a:fillRect t="-38000" b="-38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E1C4F90-B657-5941-B0EC-4571F39C1522}">
      <dsp:nvSpPr>
        <dsp:cNvPr id="0" name=""/>
        <dsp:cNvSpPr/>
      </dsp:nvSpPr>
      <dsp:spPr>
        <a:xfrm rot="10800000">
          <a:off x="3932813" y="1745930"/>
          <a:ext cx="1629590" cy="4047789"/>
        </a:xfrm>
        <a:prstGeom prst="round2SameRect">
          <a:avLst>
            <a:gd name="adj1" fmla="val 10500"/>
            <a:gd name="adj2" fmla="val 0"/>
          </a:avLst>
        </a:prstGeom>
        <a:solidFill>
          <a:schemeClr val="accent3">
            <a:hueOff val="4046889"/>
            <a:satOff val="-3899"/>
            <a:lumOff val="3137"/>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dirty="0"/>
            <a:t>Math Libraries </a:t>
          </a:r>
          <a:endParaRPr lang="en-US" sz="1200" kern="1200" dirty="0"/>
        </a:p>
        <a:p>
          <a:pPr marL="57150" lvl="1" indent="-57150" algn="l" defTabSz="488950">
            <a:lnSpc>
              <a:spcPct val="90000"/>
            </a:lnSpc>
            <a:spcBef>
              <a:spcPct val="0"/>
            </a:spcBef>
            <a:spcAft>
              <a:spcPct val="15000"/>
            </a:spcAft>
            <a:buChar char="•"/>
          </a:pPr>
          <a:r>
            <a:rPr lang="en-US" sz="1100" kern="1200" dirty="0"/>
            <a:t>Linear algebra, iterative linear solvers, direct linear solvers, integrators and nonlinear solvers, optimization, FFTs, </a:t>
          </a:r>
          <a:r>
            <a:rPr lang="en-US" sz="1100" kern="1200" dirty="0" err="1"/>
            <a:t>etc</a:t>
          </a:r>
          <a:r>
            <a:rPr lang="en-US" sz="1100" kern="1200" dirty="0"/>
            <a:t> </a:t>
          </a:r>
        </a:p>
        <a:p>
          <a:pPr marL="57150" lvl="1" indent="-57150" algn="l" defTabSz="488950">
            <a:lnSpc>
              <a:spcPct val="90000"/>
            </a:lnSpc>
            <a:spcBef>
              <a:spcPct val="0"/>
            </a:spcBef>
            <a:spcAft>
              <a:spcPct val="15000"/>
            </a:spcAft>
            <a:buChar char="•"/>
          </a:pPr>
          <a:r>
            <a:rPr lang="en-US" sz="1100" kern="1200" dirty="0"/>
            <a:t>Performance on new node architectures; extreme strong scalability </a:t>
          </a:r>
        </a:p>
        <a:p>
          <a:pPr marL="57150" lvl="1" indent="-57150" algn="l" defTabSz="488950">
            <a:lnSpc>
              <a:spcPct val="90000"/>
            </a:lnSpc>
            <a:spcBef>
              <a:spcPct val="0"/>
            </a:spcBef>
            <a:spcAft>
              <a:spcPct val="15000"/>
            </a:spcAft>
            <a:buChar char="•"/>
          </a:pPr>
          <a:r>
            <a:rPr lang="en-US" sz="1100" kern="1200" dirty="0"/>
            <a:t>Advanced algorithms for multi-physics, multiscale simulation and outer-loop analysis </a:t>
          </a:r>
        </a:p>
        <a:p>
          <a:pPr marL="57150" lvl="1" indent="-57150" algn="l" defTabSz="488950">
            <a:lnSpc>
              <a:spcPct val="90000"/>
            </a:lnSpc>
            <a:spcBef>
              <a:spcPct val="0"/>
            </a:spcBef>
            <a:spcAft>
              <a:spcPct val="15000"/>
            </a:spcAft>
            <a:buChar char="•"/>
          </a:pPr>
          <a:r>
            <a:rPr lang="en-US" sz="1100" kern="1200" dirty="0"/>
            <a:t>Increasing quality, interoperability, complementarity of math libraries </a:t>
          </a:r>
        </a:p>
      </dsp:txBody>
      <dsp:txXfrm rot="10800000">
        <a:off x="3982929" y="1745930"/>
        <a:ext cx="1529358" cy="3997673"/>
      </dsp:txXfrm>
    </dsp:sp>
    <dsp:sp modelId="{9BB4624B-7714-F343-BB71-6E201B28FE54}">
      <dsp:nvSpPr>
        <dsp:cNvPr id="0" name=""/>
        <dsp:cNvSpPr/>
      </dsp:nvSpPr>
      <dsp:spPr>
        <a:xfrm>
          <a:off x="5725362" y="384118"/>
          <a:ext cx="1629590" cy="1133660"/>
        </a:xfrm>
        <a:prstGeom prst="roundRect">
          <a:avLst>
            <a:gd name="adj" fmla="val 10000"/>
          </a:avLst>
        </a:prstGeom>
        <a:blipFill rotWithShape="1">
          <a:blip xmlns:r="http://schemas.openxmlformats.org/officeDocument/2006/relationships" r:embed="rId4" cstate="print">
            <a:extLst>
              <a:ext uri="{28A0092B-C50C-407E-A947-70E740481C1C}">
                <a14:useLocalDpi xmlns:a14="http://schemas.microsoft.com/office/drawing/2010/main" val="0"/>
              </a:ext>
            </a:extLst>
          </a:blip>
          <a:srcRect/>
          <a:stretch>
            <a:fillRect t="-15000" b="-15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2A3C615-C815-B04B-8DD5-5D8DD58167CD}">
      <dsp:nvSpPr>
        <dsp:cNvPr id="0" name=""/>
        <dsp:cNvSpPr/>
      </dsp:nvSpPr>
      <dsp:spPr>
        <a:xfrm rot="10800000">
          <a:off x="5725362" y="1745930"/>
          <a:ext cx="1629590" cy="4047789"/>
        </a:xfrm>
        <a:prstGeom prst="round2SameRect">
          <a:avLst>
            <a:gd name="adj1" fmla="val 10500"/>
            <a:gd name="adj2" fmla="val 0"/>
          </a:avLst>
        </a:prstGeom>
        <a:solidFill>
          <a:schemeClr val="accent3">
            <a:hueOff val="6070333"/>
            <a:satOff val="-5848"/>
            <a:lumOff val="4706"/>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ctr" defTabSz="622300">
            <a:lnSpc>
              <a:spcPct val="90000"/>
            </a:lnSpc>
            <a:spcBef>
              <a:spcPct val="0"/>
            </a:spcBef>
            <a:spcAft>
              <a:spcPct val="35000"/>
            </a:spcAft>
            <a:buNone/>
          </a:pPr>
          <a:r>
            <a:rPr lang="en-US" sz="1400" b="1" kern="1200" dirty="0"/>
            <a:t>Data and Visualization</a:t>
          </a:r>
        </a:p>
        <a:p>
          <a:pPr marL="114300" lvl="1" indent="-114300" algn="l" defTabSz="533400">
            <a:lnSpc>
              <a:spcPct val="90000"/>
            </a:lnSpc>
            <a:spcBef>
              <a:spcPct val="0"/>
            </a:spcBef>
            <a:spcAft>
              <a:spcPct val="15000"/>
            </a:spcAft>
            <a:buChar char="•"/>
          </a:pPr>
          <a:r>
            <a:rPr lang="en-US" sz="1200" kern="1200" dirty="0"/>
            <a:t>I/O via the HDF5 API</a:t>
          </a:r>
        </a:p>
        <a:p>
          <a:pPr marL="114300" lvl="1" indent="-114300" algn="l" defTabSz="533400">
            <a:lnSpc>
              <a:spcPct val="90000"/>
            </a:lnSpc>
            <a:spcBef>
              <a:spcPct val="0"/>
            </a:spcBef>
            <a:spcAft>
              <a:spcPct val="15000"/>
            </a:spcAft>
            <a:buChar char="•"/>
          </a:pPr>
          <a:r>
            <a:rPr lang="en-US" sz="1200" kern="1200" dirty="0"/>
            <a:t>Insightful, memory-efficient in-situ visualization and analysis – Data reduction via scientific data compression</a:t>
          </a:r>
        </a:p>
        <a:p>
          <a:pPr marL="114300" lvl="1" indent="-114300" algn="l" defTabSz="533400">
            <a:lnSpc>
              <a:spcPct val="90000"/>
            </a:lnSpc>
            <a:spcBef>
              <a:spcPct val="0"/>
            </a:spcBef>
            <a:spcAft>
              <a:spcPct val="15000"/>
            </a:spcAft>
            <a:buChar char="•"/>
          </a:pPr>
          <a:r>
            <a:rPr lang="en-US" sz="1200" kern="1200" dirty="0"/>
            <a:t>Checkpoint restart </a:t>
          </a:r>
        </a:p>
      </dsp:txBody>
      <dsp:txXfrm rot="10800000">
        <a:off x="5775478" y="1745930"/>
        <a:ext cx="1529358" cy="3997673"/>
      </dsp:txXfrm>
    </dsp:sp>
    <dsp:sp modelId="{160AB296-318B-7843-910A-6C6BAC592903}">
      <dsp:nvSpPr>
        <dsp:cNvPr id="0" name=""/>
        <dsp:cNvSpPr/>
      </dsp:nvSpPr>
      <dsp:spPr>
        <a:xfrm>
          <a:off x="7517912" y="384118"/>
          <a:ext cx="1629590" cy="1133660"/>
        </a:xfrm>
        <a:prstGeom prst="roundRect">
          <a:avLst>
            <a:gd name="adj" fmla="val 10000"/>
          </a:avLst>
        </a:prstGeom>
        <a:blipFill rotWithShape="1">
          <a:blip xmlns:r="http://schemas.openxmlformats.org/officeDocument/2006/relationships" r:embed="rId5" cstate="screen">
            <a:extLst>
              <a:ext uri="{28A0092B-C50C-407E-A947-70E740481C1C}">
                <a14:useLocalDpi xmlns:a14="http://schemas.microsoft.com/office/drawing/2010/main"/>
              </a:ext>
            </a:extLst>
          </a:blip>
          <a:srcRect/>
          <a:stretch>
            <a:fillRect t="-49000" b="-49000"/>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7E68588-87FD-674F-830D-4CAFAEFA8A4D}">
      <dsp:nvSpPr>
        <dsp:cNvPr id="0" name=""/>
        <dsp:cNvSpPr/>
      </dsp:nvSpPr>
      <dsp:spPr>
        <a:xfrm rot="10800000">
          <a:off x="7517912" y="1745930"/>
          <a:ext cx="1629590" cy="4047789"/>
        </a:xfrm>
        <a:prstGeom prst="round2SameRect">
          <a:avLst>
            <a:gd name="adj1" fmla="val 10500"/>
            <a:gd name="adj2" fmla="val 0"/>
          </a:avLst>
        </a:prstGeom>
        <a:solidFill>
          <a:schemeClr val="accent3">
            <a:hueOff val="8093777"/>
            <a:satOff val="-7798"/>
            <a:lumOff val="6274"/>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None/>
          </a:pPr>
          <a:r>
            <a:rPr lang="en-US" sz="1200" b="1" kern="1200" dirty="0"/>
            <a:t>Software Ecosystem</a:t>
          </a:r>
          <a:endParaRPr lang="en-US" sz="1200" kern="1200" dirty="0"/>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Develop features in </a:t>
          </a:r>
          <a:r>
            <a:rPr lang="en-US" sz="1100" kern="1200" dirty="0" err="1"/>
            <a:t>Spack</a:t>
          </a:r>
          <a:r>
            <a:rPr lang="en-US" sz="1100" kern="1200" dirty="0"/>
            <a:t> necessary to support all ST products in E4S, and the AD projects that adopt it </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Development of </a:t>
          </a:r>
          <a:r>
            <a:rPr lang="en-US" sz="1100" kern="1200" dirty="0" err="1"/>
            <a:t>Spack</a:t>
          </a:r>
          <a:r>
            <a:rPr lang="en-US" sz="1100" kern="1200" dirty="0"/>
            <a:t> stacks for reproducible turnkey deployment of large collections of software</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Optimization and interoperability of containers on HPC systems</a:t>
          </a:r>
        </a:p>
        <a:p>
          <a:pPr marL="57150" lvl="1" indent="-57150" algn="l" defTabSz="488950">
            <a:lnSpc>
              <a:spcPct val="90000"/>
            </a:lnSpc>
            <a:spcBef>
              <a:spcPct val="0"/>
            </a:spcBef>
            <a:spcAft>
              <a:spcPct val="15000"/>
            </a:spcAft>
            <a:buFont typeface="Arial" panose="020B0604020202020204" pitchFamily="34" charset="0"/>
            <a:buChar char="•"/>
          </a:pPr>
          <a:r>
            <a:rPr lang="en-US" sz="1100" kern="1200" dirty="0"/>
            <a:t>Regular E4S releases of the ST software stack and SDKs with regular integration of new ST products </a:t>
          </a:r>
        </a:p>
      </dsp:txBody>
      <dsp:txXfrm rot="10800000">
        <a:off x="7568028" y="1745930"/>
        <a:ext cx="1529358" cy="3997673"/>
      </dsp:txXfrm>
    </dsp:sp>
    <dsp:sp modelId="{1714B4EA-2149-A24B-B788-D7E3CE360BF2}">
      <dsp:nvSpPr>
        <dsp:cNvPr id="0" name=""/>
        <dsp:cNvSpPr/>
      </dsp:nvSpPr>
      <dsp:spPr>
        <a:xfrm>
          <a:off x="9249499" y="374658"/>
          <a:ext cx="1714296" cy="1113091"/>
        </a:xfrm>
        <a:prstGeom prst="roundRect">
          <a:avLst>
            <a:gd name="adj" fmla="val 10000"/>
          </a:avLst>
        </a:prstGeom>
        <a:blipFill dpi="0" rotWithShape="1">
          <a:blip xmlns:r="http://schemas.openxmlformats.org/officeDocument/2006/relationships" r:embed="rId6"/>
          <a:srcRect/>
          <a:stretch>
            <a:fillRect l="1994" t="8925" r="1994" b="8925"/>
          </a:stretch>
        </a:blip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4A2D317-1283-1D40-9F5E-26A1FFF6F61E}">
      <dsp:nvSpPr>
        <dsp:cNvPr id="0" name=""/>
        <dsp:cNvSpPr/>
      </dsp:nvSpPr>
      <dsp:spPr>
        <a:xfrm rot="10800000">
          <a:off x="9344602" y="1751777"/>
          <a:ext cx="1629590" cy="3992963"/>
        </a:xfrm>
        <a:prstGeom prst="round2SameRect">
          <a:avLst>
            <a:gd name="adj1" fmla="val 10500"/>
            <a:gd name="adj2" fmla="val 0"/>
          </a:avLst>
        </a:prstGeom>
        <a:solidFill>
          <a:schemeClr val="accent3">
            <a:hueOff val="10117222"/>
            <a:satOff val="-9747"/>
            <a:lumOff val="7843"/>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5344" tIns="85344" rIns="85344" bIns="85344" numCol="1" spcCol="1270" anchor="t" anchorCtr="0">
          <a:noAutofit/>
        </a:bodyPr>
        <a:lstStyle/>
        <a:p>
          <a:pPr marL="0" lvl="0" indent="0" algn="ctr" defTabSz="533400">
            <a:lnSpc>
              <a:spcPct val="90000"/>
            </a:lnSpc>
            <a:spcBef>
              <a:spcPct val="0"/>
            </a:spcBef>
            <a:spcAft>
              <a:spcPct val="35000"/>
            </a:spcAft>
            <a:buFont typeface="Arial" panose="020B0604020202020204" pitchFamily="34" charset="0"/>
            <a:buNone/>
          </a:pPr>
          <a:r>
            <a:rPr lang="en-US" sz="1200" b="1" kern="1200" dirty="0"/>
            <a:t>NNSA ST</a:t>
          </a:r>
          <a:endParaRPr lang="en-US" sz="1200" b="0" kern="1200" dirty="0"/>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Open source NNSA Software projects</a:t>
          </a:r>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Projects that have both mission role and open science role</a:t>
          </a:r>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Major technical areas: New programming abstractions, math libraries, data and viz libraries</a:t>
          </a:r>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Cover most ST technology areas</a:t>
          </a:r>
        </a:p>
        <a:p>
          <a:pPr marL="114300" lvl="1" indent="-114300" algn="l" defTabSz="533400">
            <a:lnSpc>
              <a:spcPct val="90000"/>
            </a:lnSpc>
            <a:spcBef>
              <a:spcPct val="0"/>
            </a:spcBef>
            <a:spcAft>
              <a:spcPct val="15000"/>
            </a:spcAft>
            <a:buFont typeface="Arial" panose="020B0604020202020204" pitchFamily="34" charset="0"/>
            <a:buChar char="•"/>
          </a:pPr>
          <a:r>
            <a:rPr lang="en-US" sz="1200" b="0" kern="1200" dirty="0"/>
            <a:t>Subject to the same planning, reporting and review processes</a:t>
          </a:r>
        </a:p>
      </dsp:txBody>
      <dsp:txXfrm rot="10800000">
        <a:off x="9394718" y="1751777"/>
        <a:ext cx="1529358" cy="394284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B11D9-852F-49F5-A72A-7DE78C75DF1D}">
      <dsp:nvSpPr>
        <dsp:cNvPr id="0" name=""/>
        <dsp:cNvSpPr/>
      </dsp:nvSpPr>
      <dsp:spPr>
        <a:xfrm rot="5400000">
          <a:off x="-289718" y="415394"/>
          <a:ext cx="1931458" cy="135202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ST Products</a:t>
          </a:r>
        </a:p>
      </dsp:txBody>
      <dsp:txXfrm rot="-5400000">
        <a:off x="1" y="801685"/>
        <a:ext cx="1352020" cy="579438"/>
      </dsp:txXfrm>
    </dsp:sp>
    <dsp:sp modelId="{2A45AA97-30A2-4C5C-B6CC-BF37A6F2D804}">
      <dsp:nvSpPr>
        <dsp:cNvPr id="0" name=""/>
        <dsp:cNvSpPr/>
      </dsp:nvSpPr>
      <dsp:spPr>
        <a:xfrm rot="5400000">
          <a:off x="4195302" y="-2717562"/>
          <a:ext cx="1255447" cy="694201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b="1" kern="1200" dirty="0"/>
            <a:t>Source:</a:t>
          </a:r>
          <a:r>
            <a:rPr lang="en-US" sz="1800" kern="1200" dirty="0"/>
            <a:t> ECP L4 teams; Non-ECP Developers; Standards Groups</a:t>
          </a:r>
        </a:p>
        <a:p>
          <a:pPr marL="171450" lvl="1" indent="-171450" algn="l" defTabSz="800100">
            <a:lnSpc>
              <a:spcPct val="90000"/>
            </a:lnSpc>
            <a:spcBef>
              <a:spcPct val="0"/>
            </a:spcBef>
            <a:spcAft>
              <a:spcPct val="15000"/>
            </a:spcAft>
            <a:buNone/>
          </a:pPr>
          <a:r>
            <a:rPr lang="en-US" sz="1800" b="1" kern="1200" dirty="0"/>
            <a:t>Delivery:</a:t>
          </a:r>
          <a:r>
            <a:rPr lang="en-US" sz="1800" kern="1200" dirty="0"/>
            <a:t> Apps directly; </a:t>
          </a:r>
          <a:r>
            <a:rPr lang="en-US" sz="1800" kern="1200" dirty="0" err="1"/>
            <a:t>spack</a:t>
          </a:r>
          <a:r>
            <a:rPr lang="en-US" sz="1800" kern="1200" dirty="0"/>
            <a:t>; vendor stack; facility stack</a:t>
          </a:r>
        </a:p>
      </dsp:txBody>
      <dsp:txXfrm rot="-5400000">
        <a:off x="1352020" y="187006"/>
        <a:ext cx="6880725" cy="1132875"/>
      </dsp:txXfrm>
    </dsp:sp>
    <dsp:sp modelId="{886F9FE0-8F14-4CC6-9E7D-09815AEFEA32}">
      <dsp:nvSpPr>
        <dsp:cNvPr id="0" name=""/>
        <dsp:cNvSpPr/>
      </dsp:nvSpPr>
      <dsp:spPr>
        <a:xfrm rot="5400000">
          <a:off x="-289718" y="2033323"/>
          <a:ext cx="1931458" cy="135202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SDKs</a:t>
          </a:r>
        </a:p>
      </dsp:txBody>
      <dsp:txXfrm rot="-5400000">
        <a:off x="1" y="2419614"/>
        <a:ext cx="1352020" cy="579438"/>
      </dsp:txXfrm>
    </dsp:sp>
    <dsp:sp modelId="{72266593-BB66-486E-9391-877881D0FB3B}">
      <dsp:nvSpPr>
        <dsp:cNvPr id="0" name=""/>
        <dsp:cNvSpPr/>
      </dsp:nvSpPr>
      <dsp:spPr>
        <a:xfrm rot="5400000">
          <a:off x="4195302" y="-1099677"/>
          <a:ext cx="1255447" cy="694201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b="1" kern="1200" dirty="0"/>
            <a:t>Source:</a:t>
          </a:r>
          <a:r>
            <a:rPr lang="en-US" sz="1800" kern="1200" dirty="0"/>
            <a:t> ECP SDK teams; Non-ECP Products (policy compliant, </a:t>
          </a:r>
          <a:r>
            <a:rPr lang="en-US" sz="1800" kern="1200" dirty="0" err="1"/>
            <a:t>spackified</a:t>
          </a:r>
          <a:r>
            <a:rPr lang="en-US" sz="1800" kern="1200" dirty="0"/>
            <a:t>)</a:t>
          </a:r>
        </a:p>
        <a:p>
          <a:pPr marL="171450" lvl="1" indent="-171450" algn="l" defTabSz="800100">
            <a:lnSpc>
              <a:spcPct val="90000"/>
            </a:lnSpc>
            <a:spcBef>
              <a:spcPct val="0"/>
            </a:spcBef>
            <a:spcAft>
              <a:spcPct val="15000"/>
            </a:spcAft>
            <a:buNone/>
          </a:pPr>
          <a:r>
            <a:rPr lang="en-US" sz="1800" b="1" kern="1200" dirty="0"/>
            <a:t>Delivery:</a:t>
          </a:r>
          <a:r>
            <a:rPr lang="en-US" sz="1800" kern="1200" dirty="0"/>
            <a:t> Apps directly; </a:t>
          </a:r>
          <a:r>
            <a:rPr lang="en-US" sz="1800" kern="1200" dirty="0" err="1"/>
            <a:t>spack</a:t>
          </a:r>
          <a:r>
            <a:rPr lang="en-US" sz="1800" kern="1200" dirty="0"/>
            <a:t> install </a:t>
          </a:r>
          <a:r>
            <a:rPr lang="en-US" sz="1800" kern="1200" dirty="0" err="1"/>
            <a:t>sdk</a:t>
          </a:r>
          <a:r>
            <a:rPr lang="en-US" sz="1800" kern="1200" dirty="0"/>
            <a:t>; future: vendor/facility</a:t>
          </a:r>
        </a:p>
      </dsp:txBody>
      <dsp:txXfrm rot="-5400000">
        <a:off x="1352020" y="1804891"/>
        <a:ext cx="6880725" cy="1132875"/>
      </dsp:txXfrm>
    </dsp:sp>
    <dsp:sp modelId="{C4E5743D-E30B-4D88-9078-91CAE2B1256F}">
      <dsp:nvSpPr>
        <dsp:cNvPr id="0" name=""/>
        <dsp:cNvSpPr/>
      </dsp:nvSpPr>
      <dsp:spPr>
        <a:xfrm rot="5400000">
          <a:off x="-289718" y="3651251"/>
          <a:ext cx="1931458" cy="135202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E4S</a:t>
          </a:r>
        </a:p>
      </dsp:txBody>
      <dsp:txXfrm rot="-5400000">
        <a:off x="1" y="4037542"/>
        <a:ext cx="1352020" cy="579438"/>
      </dsp:txXfrm>
    </dsp:sp>
    <dsp:sp modelId="{49F8C59C-3144-4C29-B428-21CAA9F4F3FF}">
      <dsp:nvSpPr>
        <dsp:cNvPr id="0" name=""/>
        <dsp:cNvSpPr/>
      </dsp:nvSpPr>
      <dsp:spPr>
        <a:xfrm rot="5400000">
          <a:off x="4195302" y="518208"/>
          <a:ext cx="1255447" cy="694201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lvl="1" indent="0" algn="l" defTabSz="800100">
            <a:lnSpc>
              <a:spcPct val="90000"/>
            </a:lnSpc>
            <a:spcBef>
              <a:spcPct val="0"/>
            </a:spcBef>
            <a:spcAft>
              <a:spcPct val="15000"/>
            </a:spcAft>
            <a:buFont typeface="Arial" panose="020B0604020202020204" pitchFamily="34" charset="0"/>
            <a:buNone/>
          </a:pPr>
          <a:r>
            <a:rPr lang="en-US" sz="1800" b="1" kern="1200" dirty="0"/>
            <a:t>Source:</a:t>
          </a:r>
          <a:r>
            <a:rPr lang="en-US" sz="1800" kern="1200" dirty="0"/>
            <a:t> ECP E4S team; Non-ECP Products (all dependencies)</a:t>
          </a:r>
        </a:p>
        <a:p>
          <a:pPr marL="0" lvl="1" indent="0" algn="l" defTabSz="800100">
            <a:lnSpc>
              <a:spcPct val="90000"/>
            </a:lnSpc>
            <a:spcBef>
              <a:spcPct val="0"/>
            </a:spcBef>
            <a:spcAft>
              <a:spcPct val="15000"/>
            </a:spcAft>
            <a:buNone/>
          </a:pPr>
          <a:r>
            <a:rPr lang="en-US" sz="1800" b="1" kern="1200" dirty="0"/>
            <a:t>Delivery:</a:t>
          </a:r>
          <a:r>
            <a:rPr lang="en-US" sz="1800" kern="1200" dirty="0"/>
            <a:t> </a:t>
          </a:r>
          <a:r>
            <a:rPr lang="en-US" sz="1800" kern="1200" dirty="0" err="1"/>
            <a:t>spack</a:t>
          </a:r>
          <a:r>
            <a:rPr lang="en-US" sz="1800" kern="1200" dirty="0"/>
            <a:t> install e4s; containers; CI Testing</a:t>
          </a:r>
        </a:p>
      </dsp:txBody>
      <dsp:txXfrm rot="-5400000">
        <a:off x="1352020" y="3422776"/>
        <a:ext cx="6880725" cy="113287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B11D9-852F-49F5-A72A-7DE78C75DF1D}">
      <dsp:nvSpPr>
        <dsp:cNvPr id="0" name=""/>
        <dsp:cNvSpPr/>
      </dsp:nvSpPr>
      <dsp:spPr>
        <a:xfrm rot="5400000">
          <a:off x="-289718" y="415394"/>
          <a:ext cx="1931458" cy="135202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ST Products</a:t>
          </a:r>
        </a:p>
      </dsp:txBody>
      <dsp:txXfrm rot="-5400000">
        <a:off x="1" y="801685"/>
        <a:ext cx="1352020" cy="579438"/>
      </dsp:txXfrm>
    </dsp:sp>
    <dsp:sp modelId="{2A45AA97-30A2-4C5C-B6CC-BF37A6F2D804}">
      <dsp:nvSpPr>
        <dsp:cNvPr id="0" name=""/>
        <dsp:cNvSpPr/>
      </dsp:nvSpPr>
      <dsp:spPr>
        <a:xfrm rot="5400000">
          <a:off x="4195302" y="-2717562"/>
          <a:ext cx="1255447" cy="694201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b="1" kern="1200" dirty="0"/>
            <a:t>Source:</a:t>
          </a:r>
          <a:r>
            <a:rPr lang="en-US" sz="1800" kern="1200" dirty="0"/>
            <a:t> ECP L4 teams; Non-ECP Developers; Standards Groups</a:t>
          </a:r>
        </a:p>
        <a:p>
          <a:pPr marL="171450" lvl="1" indent="-171450" algn="l" defTabSz="800100">
            <a:lnSpc>
              <a:spcPct val="90000"/>
            </a:lnSpc>
            <a:spcBef>
              <a:spcPct val="0"/>
            </a:spcBef>
            <a:spcAft>
              <a:spcPct val="15000"/>
            </a:spcAft>
            <a:buNone/>
          </a:pPr>
          <a:r>
            <a:rPr lang="en-US" sz="1800" b="1" kern="1200" dirty="0"/>
            <a:t>Delivery:</a:t>
          </a:r>
          <a:r>
            <a:rPr lang="en-US" sz="1800" kern="1200" dirty="0"/>
            <a:t> Apps directly; </a:t>
          </a:r>
          <a:r>
            <a:rPr lang="en-US" sz="1800" kern="1200" dirty="0" err="1"/>
            <a:t>spack</a:t>
          </a:r>
          <a:r>
            <a:rPr lang="en-US" sz="1800" kern="1200" dirty="0"/>
            <a:t>; vendor stack; facility stack</a:t>
          </a:r>
        </a:p>
      </dsp:txBody>
      <dsp:txXfrm rot="-5400000">
        <a:off x="1352020" y="187006"/>
        <a:ext cx="6880725" cy="1132875"/>
      </dsp:txXfrm>
    </dsp:sp>
    <dsp:sp modelId="{886F9FE0-8F14-4CC6-9E7D-09815AEFEA32}">
      <dsp:nvSpPr>
        <dsp:cNvPr id="0" name=""/>
        <dsp:cNvSpPr/>
      </dsp:nvSpPr>
      <dsp:spPr>
        <a:xfrm rot="5400000">
          <a:off x="-289718" y="2033323"/>
          <a:ext cx="1931458" cy="135202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SDKs</a:t>
          </a:r>
        </a:p>
      </dsp:txBody>
      <dsp:txXfrm rot="-5400000">
        <a:off x="1" y="2419614"/>
        <a:ext cx="1352020" cy="579438"/>
      </dsp:txXfrm>
    </dsp:sp>
    <dsp:sp modelId="{72266593-BB66-486E-9391-877881D0FB3B}">
      <dsp:nvSpPr>
        <dsp:cNvPr id="0" name=""/>
        <dsp:cNvSpPr/>
      </dsp:nvSpPr>
      <dsp:spPr>
        <a:xfrm rot="5400000">
          <a:off x="4195302" y="-1099677"/>
          <a:ext cx="1255447" cy="694201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b="1" kern="1200" dirty="0"/>
            <a:t>Source:</a:t>
          </a:r>
          <a:r>
            <a:rPr lang="en-US" sz="1800" kern="1200" dirty="0"/>
            <a:t> ECP SDK teams; Non-ECP Products (policy compliant, </a:t>
          </a:r>
          <a:r>
            <a:rPr lang="en-US" sz="1800" kern="1200" dirty="0" err="1"/>
            <a:t>spackified</a:t>
          </a:r>
          <a:r>
            <a:rPr lang="en-US" sz="1800" kern="1200" dirty="0"/>
            <a:t>)</a:t>
          </a:r>
        </a:p>
        <a:p>
          <a:pPr marL="171450" lvl="1" indent="-171450" algn="l" defTabSz="800100">
            <a:lnSpc>
              <a:spcPct val="90000"/>
            </a:lnSpc>
            <a:spcBef>
              <a:spcPct val="0"/>
            </a:spcBef>
            <a:spcAft>
              <a:spcPct val="15000"/>
            </a:spcAft>
            <a:buNone/>
          </a:pPr>
          <a:r>
            <a:rPr lang="en-US" sz="1800" b="1" kern="1200" dirty="0"/>
            <a:t>Delivery:</a:t>
          </a:r>
          <a:r>
            <a:rPr lang="en-US" sz="1800" kern="1200" dirty="0"/>
            <a:t> Apps directly; </a:t>
          </a:r>
          <a:r>
            <a:rPr lang="en-US" sz="1800" kern="1200" dirty="0" err="1"/>
            <a:t>spack</a:t>
          </a:r>
          <a:r>
            <a:rPr lang="en-US" sz="1800" kern="1200" dirty="0"/>
            <a:t> install </a:t>
          </a:r>
          <a:r>
            <a:rPr lang="en-US" sz="1800" kern="1200" dirty="0" err="1"/>
            <a:t>sdk</a:t>
          </a:r>
          <a:r>
            <a:rPr lang="en-US" sz="1800" kern="1200" dirty="0"/>
            <a:t>; future: vendor/facility</a:t>
          </a:r>
        </a:p>
      </dsp:txBody>
      <dsp:txXfrm rot="-5400000">
        <a:off x="1352020" y="1804891"/>
        <a:ext cx="6880725" cy="1132875"/>
      </dsp:txXfrm>
    </dsp:sp>
    <dsp:sp modelId="{C4E5743D-E30B-4D88-9078-91CAE2B1256F}">
      <dsp:nvSpPr>
        <dsp:cNvPr id="0" name=""/>
        <dsp:cNvSpPr/>
      </dsp:nvSpPr>
      <dsp:spPr>
        <a:xfrm rot="5400000">
          <a:off x="-289718" y="3651251"/>
          <a:ext cx="1931458" cy="135202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E4S</a:t>
          </a:r>
        </a:p>
      </dsp:txBody>
      <dsp:txXfrm rot="-5400000">
        <a:off x="1" y="4037542"/>
        <a:ext cx="1352020" cy="579438"/>
      </dsp:txXfrm>
    </dsp:sp>
    <dsp:sp modelId="{49F8C59C-3144-4C29-B428-21CAA9F4F3FF}">
      <dsp:nvSpPr>
        <dsp:cNvPr id="0" name=""/>
        <dsp:cNvSpPr/>
      </dsp:nvSpPr>
      <dsp:spPr>
        <a:xfrm rot="5400000">
          <a:off x="4195302" y="518208"/>
          <a:ext cx="1255447" cy="694201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lvl="1" indent="0" algn="l" defTabSz="800100">
            <a:lnSpc>
              <a:spcPct val="90000"/>
            </a:lnSpc>
            <a:spcBef>
              <a:spcPct val="0"/>
            </a:spcBef>
            <a:spcAft>
              <a:spcPct val="15000"/>
            </a:spcAft>
            <a:buFont typeface="Arial" panose="020B0604020202020204" pitchFamily="34" charset="0"/>
            <a:buNone/>
          </a:pPr>
          <a:r>
            <a:rPr lang="en-US" sz="1800" b="1" kern="1200" dirty="0"/>
            <a:t>Source:</a:t>
          </a:r>
          <a:r>
            <a:rPr lang="en-US" sz="1800" kern="1200" dirty="0"/>
            <a:t> ECP E4S team; Non-ECP Products (all dependencies)</a:t>
          </a:r>
        </a:p>
        <a:p>
          <a:pPr marL="0" lvl="1" indent="0" algn="l" defTabSz="800100">
            <a:lnSpc>
              <a:spcPct val="90000"/>
            </a:lnSpc>
            <a:spcBef>
              <a:spcPct val="0"/>
            </a:spcBef>
            <a:spcAft>
              <a:spcPct val="15000"/>
            </a:spcAft>
            <a:buNone/>
          </a:pPr>
          <a:r>
            <a:rPr lang="en-US" sz="1800" b="1" kern="1200" dirty="0"/>
            <a:t>Delivery:</a:t>
          </a:r>
          <a:r>
            <a:rPr lang="en-US" sz="1800" kern="1200" dirty="0"/>
            <a:t> </a:t>
          </a:r>
          <a:r>
            <a:rPr lang="en-US" sz="1800" kern="1200" dirty="0" err="1"/>
            <a:t>spack</a:t>
          </a:r>
          <a:r>
            <a:rPr lang="en-US" sz="1800" kern="1200" dirty="0"/>
            <a:t> install e4s; containers; CI Testing</a:t>
          </a:r>
        </a:p>
      </dsp:txBody>
      <dsp:txXfrm rot="-5400000">
        <a:off x="1352020" y="3422776"/>
        <a:ext cx="6880725" cy="113287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E7477-C6CE-C04C-B221-8ADFA588F334}">
      <dsp:nvSpPr>
        <dsp:cNvPr id="0" name=""/>
        <dsp:cNvSpPr/>
      </dsp:nvSpPr>
      <dsp:spPr>
        <a:xfrm>
          <a:off x="1593065" y="17920"/>
          <a:ext cx="585380" cy="585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Develop</a:t>
          </a:r>
        </a:p>
      </dsp:txBody>
      <dsp:txXfrm>
        <a:off x="1593065" y="17920"/>
        <a:ext cx="585380" cy="585380"/>
      </dsp:txXfrm>
    </dsp:sp>
    <dsp:sp modelId="{0BE51238-4842-3B4C-9465-0A5C89DD6CF7}">
      <dsp:nvSpPr>
        <dsp:cNvPr id="0" name=""/>
        <dsp:cNvSpPr/>
      </dsp:nvSpPr>
      <dsp:spPr>
        <a:xfrm>
          <a:off x="215174" y="881"/>
          <a:ext cx="2195848" cy="2195848"/>
        </a:xfrm>
        <a:prstGeom prst="circularArrow">
          <a:avLst>
            <a:gd name="adj1" fmla="val 5198"/>
            <a:gd name="adj2" fmla="val 335785"/>
            <a:gd name="adj3" fmla="val 21293762"/>
            <a:gd name="adj4" fmla="val 19765783"/>
            <a:gd name="adj5" fmla="val 6065"/>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9F7CF18-AA89-AB48-AC40-C958672978A4}">
      <dsp:nvSpPr>
        <dsp:cNvPr id="0" name=""/>
        <dsp:cNvSpPr/>
      </dsp:nvSpPr>
      <dsp:spPr>
        <a:xfrm>
          <a:off x="1946987" y="1107179"/>
          <a:ext cx="585380" cy="585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Package</a:t>
          </a:r>
        </a:p>
      </dsp:txBody>
      <dsp:txXfrm>
        <a:off x="1946987" y="1107179"/>
        <a:ext cx="585380" cy="585380"/>
      </dsp:txXfrm>
    </dsp:sp>
    <dsp:sp modelId="{5E9627C5-E13F-2944-A5CD-6C624DDBFB79}">
      <dsp:nvSpPr>
        <dsp:cNvPr id="0" name=""/>
        <dsp:cNvSpPr/>
      </dsp:nvSpPr>
      <dsp:spPr>
        <a:xfrm>
          <a:off x="215174" y="881"/>
          <a:ext cx="2195848" cy="2195848"/>
        </a:xfrm>
        <a:prstGeom prst="circularArrow">
          <a:avLst>
            <a:gd name="adj1" fmla="val 5198"/>
            <a:gd name="adj2" fmla="val 335785"/>
            <a:gd name="adj3" fmla="val 4015237"/>
            <a:gd name="adj4" fmla="val 2252938"/>
            <a:gd name="adj5" fmla="val 6065"/>
          </a:avLst>
        </a:prstGeom>
        <a:gradFill rotWithShape="0">
          <a:gsLst>
            <a:gs pos="0">
              <a:schemeClr val="accent4">
                <a:hueOff val="-4690107"/>
                <a:satOff val="5967"/>
                <a:lumOff val="-2352"/>
                <a:alphaOff val="0"/>
                <a:tint val="50000"/>
                <a:satMod val="300000"/>
              </a:schemeClr>
            </a:gs>
            <a:gs pos="35000">
              <a:schemeClr val="accent4">
                <a:hueOff val="-4690107"/>
                <a:satOff val="5967"/>
                <a:lumOff val="-2352"/>
                <a:alphaOff val="0"/>
                <a:tint val="37000"/>
                <a:satMod val="300000"/>
              </a:schemeClr>
            </a:gs>
            <a:gs pos="100000">
              <a:schemeClr val="accent4">
                <a:hueOff val="-4690107"/>
                <a:satOff val="5967"/>
                <a:lumOff val="-235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E577E29-0404-144A-AADA-31B976549A56}">
      <dsp:nvSpPr>
        <dsp:cNvPr id="0" name=""/>
        <dsp:cNvSpPr/>
      </dsp:nvSpPr>
      <dsp:spPr>
        <a:xfrm>
          <a:off x="1020408" y="1780379"/>
          <a:ext cx="585380" cy="585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Build</a:t>
          </a:r>
        </a:p>
      </dsp:txBody>
      <dsp:txXfrm>
        <a:off x="1020408" y="1780379"/>
        <a:ext cx="585380" cy="585380"/>
      </dsp:txXfrm>
    </dsp:sp>
    <dsp:sp modelId="{1F044EF8-7A90-5B4A-85C8-377F0DA14A6C}">
      <dsp:nvSpPr>
        <dsp:cNvPr id="0" name=""/>
        <dsp:cNvSpPr/>
      </dsp:nvSpPr>
      <dsp:spPr>
        <a:xfrm>
          <a:off x="215174" y="881"/>
          <a:ext cx="2195848" cy="2195848"/>
        </a:xfrm>
        <a:prstGeom prst="circularArrow">
          <a:avLst>
            <a:gd name="adj1" fmla="val 5198"/>
            <a:gd name="adj2" fmla="val 335785"/>
            <a:gd name="adj3" fmla="val 8211277"/>
            <a:gd name="adj4" fmla="val 6448978"/>
            <a:gd name="adj5" fmla="val 6065"/>
          </a:avLst>
        </a:prstGeom>
        <a:gradFill rotWithShape="0">
          <a:gsLst>
            <a:gs pos="0">
              <a:schemeClr val="accent4">
                <a:hueOff val="-9380214"/>
                <a:satOff val="11934"/>
                <a:lumOff val="-4705"/>
                <a:alphaOff val="0"/>
                <a:tint val="50000"/>
                <a:satMod val="300000"/>
              </a:schemeClr>
            </a:gs>
            <a:gs pos="35000">
              <a:schemeClr val="accent4">
                <a:hueOff val="-9380214"/>
                <a:satOff val="11934"/>
                <a:lumOff val="-4705"/>
                <a:alphaOff val="0"/>
                <a:tint val="37000"/>
                <a:satMod val="300000"/>
              </a:schemeClr>
            </a:gs>
            <a:gs pos="100000">
              <a:schemeClr val="accent4">
                <a:hueOff val="-9380214"/>
                <a:satOff val="11934"/>
                <a:lumOff val="-470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8078C7C-6658-9948-B443-BEEE2E7F53B9}">
      <dsp:nvSpPr>
        <dsp:cNvPr id="0" name=""/>
        <dsp:cNvSpPr/>
      </dsp:nvSpPr>
      <dsp:spPr>
        <a:xfrm>
          <a:off x="93829" y="1107179"/>
          <a:ext cx="585380" cy="585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Test</a:t>
          </a:r>
        </a:p>
      </dsp:txBody>
      <dsp:txXfrm>
        <a:off x="93829" y="1107179"/>
        <a:ext cx="585380" cy="585380"/>
      </dsp:txXfrm>
    </dsp:sp>
    <dsp:sp modelId="{D6339836-DEA5-EA42-B72A-A815FAA4055D}">
      <dsp:nvSpPr>
        <dsp:cNvPr id="0" name=""/>
        <dsp:cNvSpPr/>
      </dsp:nvSpPr>
      <dsp:spPr>
        <a:xfrm>
          <a:off x="215174" y="881"/>
          <a:ext cx="2195848" cy="2195848"/>
        </a:xfrm>
        <a:prstGeom prst="circularArrow">
          <a:avLst>
            <a:gd name="adj1" fmla="val 5198"/>
            <a:gd name="adj2" fmla="val 335785"/>
            <a:gd name="adj3" fmla="val 12298431"/>
            <a:gd name="adj4" fmla="val 10770453"/>
            <a:gd name="adj5" fmla="val 6065"/>
          </a:avLst>
        </a:prstGeom>
        <a:gradFill rotWithShape="0">
          <a:gsLst>
            <a:gs pos="0">
              <a:schemeClr val="accent4">
                <a:hueOff val="-14070320"/>
                <a:satOff val="17902"/>
                <a:lumOff val="-7057"/>
                <a:alphaOff val="0"/>
                <a:tint val="50000"/>
                <a:satMod val="300000"/>
              </a:schemeClr>
            </a:gs>
            <a:gs pos="35000">
              <a:schemeClr val="accent4">
                <a:hueOff val="-14070320"/>
                <a:satOff val="17902"/>
                <a:lumOff val="-7057"/>
                <a:alphaOff val="0"/>
                <a:tint val="37000"/>
                <a:satMod val="300000"/>
              </a:schemeClr>
            </a:gs>
            <a:gs pos="100000">
              <a:schemeClr val="accent4">
                <a:hueOff val="-14070320"/>
                <a:satOff val="17902"/>
                <a:lumOff val="-705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0B35AB7-2929-FA4A-9319-C25F8E913104}">
      <dsp:nvSpPr>
        <dsp:cNvPr id="0" name=""/>
        <dsp:cNvSpPr/>
      </dsp:nvSpPr>
      <dsp:spPr>
        <a:xfrm>
          <a:off x="447750" y="17920"/>
          <a:ext cx="585380" cy="58538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Deliver</a:t>
          </a:r>
        </a:p>
      </dsp:txBody>
      <dsp:txXfrm>
        <a:off x="447750" y="17920"/>
        <a:ext cx="585380" cy="585380"/>
      </dsp:txXfrm>
    </dsp:sp>
    <dsp:sp modelId="{36E28202-77A3-8F48-9BB7-6BE026811DB5}">
      <dsp:nvSpPr>
        <dsp:cNvPr id="0" name=""/>
        <dsp:cNvSpPr/>
      </dsp:nvSpPr>
      <dsp:spPr>
        <a:xfrm>
          <a:off x="215174" y="881"/>
          <a:ext cx="2195848" cy="2195848"/>
        </a:xfrm>
        <a:prstGeom prst="circularArrow">
          <a:avLst>
            <a:gd name="adj1" fmla="val 5198"/>
            <a:gd name="adj2" fmla="val 335785"/>
            <a:gd name="adj3" fmla="val 16866224"/>
            <a:gd name="adj4" fmla="val 15197991"/>
            <a:gd name="adj5" fmla="val 6065"/>
          </a:avLst>
        </a:prstGeom>
        <a:gradFill rotWithShape="0">
          <a:gsLst>
            <a:gs pos="0">
              <a:schemeClr val="accent4">
                <a:hueOff val="-18760428"/>
                <a:satOff val="23869"/>
                <a:lumOff val="-9409"/>
                <a:alphaOff val="0"/>
                <a:tint val="50000"/>
                <a:satMod val="300000"/>
              </a:schemeClr>
            </a:gs>
            <a:gs pos="35000">
              <a:schemeClr val="accent4">
                <a:hueOff val="-18760428"/>
                <a:satOff val="23869"/>
                <a:lumOff val="-9409"/>
                <a:alphaOff val="0"/>
                <a:tint val="37000"/>
                <a:satMod val="300000"/>
              </a:schemeClr>
            </a:gs>
            <a:gs pos="100000">
              <a:schemeClr val="accent4">
                <a:hueOff val="-18760428"/>
                <a:satOff val="23869"/>
                <a:lumOff val="-940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E7477-C6CE-C04C-B221-8ADFA588F334}">
      <dsp:nvSpPr>
        <dsp:cNvPr id="0" name=""/>
        <dsp:cNvSpPr/>
      </dsp:nvSpPr>
      <dsp:spPr>
        <a:xfrm>
          <a:off x="1621556" y="18241"/>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Develop</a:t>
          </a:r>
        </a:p>
      </dsp:txBody>
      <dsp:txXfrm>
        <a:off x="1621556" y="18241"/>
        <a:ext cx="595849" cy="595849"/>
      </dsp:txXfrm>
    </dsp:sp>
    <dsp:sp modelId="{0BE51238-4842-3B4C-9465-0A5C89DD6CF7}">
      <dsp:nvSpPr>
        <dsp:cNvPr id="0" name=""/>
        <dsp:cNvSpPr/>
      </dsp:nvSpPr>
      <dsp:spPr>
        <a:xfrm>
          <a:off x="219022" y="897"/>
          <a:ext cx="2235120" cy="2235120"/>
        </a:xfrm>
        <a:prstGeom prst="circularArrow">
          <a:avLst>
            <a:gd name="adj1" fmla="val 5198"/>
            <a:gd name="adj2" fmla="val 335785"/>
            <a:gd name="adj3" fmla="val 21293762"/>
            <a:gd name="adj4" fmla="val 19765783"/>
            <a:gd name="adj5" fmla="val 6065"/>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E577E29-0404-144A-AADA-31B976549A56}">
      <dsp:nvSpPr>
        <dsp:cNvPr id="0" name=""/>
        <dsp:cNvSpPr/>
      </dsp:nvSpPr>
      <dsp:spPr>
        <a:xfrm>
          <a:off x="1981808" y="1126981"/>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Package</a:t>
          </a:r>
          <a:endParaRPr lang="en-US" sz="1100" kern="1200" dirty="0"/>
        </a:p>
      </dsp:txBody>
      <dsp:txXfrm>
        <a:off x="1981808" y="1126981"/>
        <a:ext cx="595849" cy="595849"/>
      </dsp:txXfrm>
    </dsp:sp>
    <dsp:sp modelId="{1F044EF8-7A90-5B4A-85C8-377F0DA14A6C}">
      <dsp:nvSpPr>
        <dsp:cNvPr id="0" name=""/>
        <dsp:cNvSpPr/>
      </dsp:nvSpPr>
      <dsp:spPr>
        <a:xfrm>
          <a:off x="219022" y="897"/>
          <a:ext cx="2235120" cy="2235120"/>
        </a:xfrm>
        <a:prstGeom prst="circularArrow">
          <a:avLst>
            <a:gd name="adj1" fmla="val 5198"/>
            <a:gd name="adj2" fmla="val 335785"/>
            <a:gd name="adj3" fmla="val 4015237"/>
            <a:gd name="adj4" fmla="val 2252938"/>
            <a:gd name="adj5" fmla="val 6065"/>
          </a:avLst>
        </a:prstGeom>
        <a:gradFill rotWithShape="0">
          <a:gsLst>
            <a:gs pos="0">
              <a:schemeClr val="accent4">
                <a:hueOff val="-4690107"/>
                <a:satOff val="5967"/>
                <a:lumOff val="-2352"/>
                <a:alphaOff val="0"/>
                <a:tint val="50000"/>
                <a:satMod val="300000"/>
              </a:schemeClr>
            </a:gs>
            <a:gs pos="35000">
              <a:schemeClr val="accent4">
                <a:hueOff val="-4690107"/>
                <a:satOff val="5967"/>
                <a:lumOff val="-2352"/>
                <a:alphaOff val="0"/>
                <a:tint val="37000"/>
                <a:satMod val="300000"/>
              </a:schemeClr>
            </a:gs>
            <a:gs pos="100000">
              <a:schemeClr val="accent4">
                <a:hueOff val="-4690107"/>
                <a:satOff val="5967"/>
                <a:lumOff val="-235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9B91FDF-12D5-954A-B69B-0D261E793348}">
      <dsp:nvSpPr>
        <dsp:cNvPr id="0" name=""/>
        <dsp:cNvSpPr/>
      </dsp:nvSpPr>
      <dsp:spPr>
        <a:xfrm>
          <a:off x="1038657" y="1812220"/>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Build</a:t>
          </a:r>
        </a:p>
      </dsp:txBody>
      <dsp:txXfrm>
        <a:off x="1038657" y="1812220"/>
        <a:ext cx="595849" cy="595849"/>
      </dsp:txXfrm>
    </dsp:sp>
    <dsp:sp modelId="{EFCDDEB0-E9F7-5842-8F7F-837768BE56EC}">
      <dsp:nvSpPr>
        <dsp:cNvPr id="0" name=""/>
        <dsp:cNvSpPr/>
      </dsp:nvSpPr>
      <dsp:spPr>
        <a:xfrm>
          <a:off x="219022" y="897"/>
          <a:ext cx="2235120" cy="2235120"/>
        </a:xfrm>
        <a:prstGeom prst="circularArrow">
          <a:avLst>
            <a:gd name="adj1" fmla="val 5198"/>
            <a:gd name="adj2" fmla="val 335785"/>
            <a:gd name="adj3" fmla="val 8211277"/>
            <a:gd name="adj4" fmla="val 6448978"/>
            <a:gd name="adj5" fmla="val 6065"/>
          </a:avLst>
        </a:prstGeom>
        <a:gradFill rotWithShape="0">
          <a:gsLst>
            <a:gs pos="0">
              <a:schemeClr val="accent4">
                <a:hueOff val="-9380214"/>
                <a:satOff val="11934"/>
                <a:lumOff val="-4705"/>
                <a:alphaOff val="0"/>
                <a:tint val="50000"/>
                <a:satMod val="300000"/>
              </a:schemeClr>
            </a:gs>
            <a:gs pos="35000">
              <a:schemeClr val="accent4">
                <a:hueOff val="-9380214"/>
                <a:satOff val="11934"/>
                <a:lumOff val="-4705"/>
                <a:alphaOff val="0"/>
                <a:tint val="37000"/>
                <a:satMod val="300000"/>
              </a:schemeClr>
            </a:gs>
            <a:gs pos="100000">
              <a:schemeClr val="accent4">
                <a:hueOff val="-9380214"/>
                <a:satOff val="11934"/>
                <a:lumOff val="-470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8078C7C-6658-9948-B443-BEEE2E7F53B9}">
      <dsp:nvSpPr>
        <dsp:cNvPr id="0" name=""/>
        <dsp:cNvSpPr/>
      </dsp:nvSpPr>
      <dsp:spPr>
        <a:xfrm>
          <a:off x="95507" y="1126981"/>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Test</a:t>
          </a:r>
        </a:p>
      </dsp:txBody>
      <dsp:txXfrm>
        <a:off x="95507" y="1126981"/>
        <a:ext cx="595849" cy="595849"/>
      </dsp:txXfrm>
    </dsp:sp>
    <dsp:sp modelId="{D6339836-DEA5-EA42-B72A-A815FAA4055D}">
      <dsp:nvSpPr>
        <dsp:cNvPr id="0" name=""/>
        <dsp:cNvSpPr/>
      </dsp:nvSpPr>
      <dsp:spPr>
        <a:xfrm>
          <a:off x="219022" y="897"/>
          <a:ext cx="2235120" cy="2235120"/>
        </a:xfrm>
        <a:prstGeom prst="circularArrow">
          <a:avLst>
            <a:gd name="adj1" fmla="val 5198"/>
            <a:gd name="adj2" fmla="val 335785"/>
            <a:gd name="adj3" fmla="val 12298431"/>
            <a:gd name="adj4" fmla="val 10770453"/>
            <a:gd name="adj5" fmla="val 6065"/>
          </a:avLst>
        </a:prstGeom>
        <a:gradFill rotWithShape="0">
          <a:gsLst>
            <a:gs pos="0">
              <a:schemeClr val="accent4">
                <a:hueOff val="-14070320"/>
                <a:satOff val="17902"/>
                <a:lumOff val="-7057"/>
                <a:alphaOff val="0"/>
                <a:tint val="50000"/>
                <a:satMod val="300000"/>
              </a:schemeClr>
            </a:gs>
            <a:gs pos="35000">
              <a:schemeClr val="accent4">
                <a:hueOff val="-14070320"/>
                <a:satOff val="17902"/>
                <a:lumOff val="-7057"/>
                <a:alphaOff val="0"/>
                <a:tint val="37000"/>
                <a:satMod val="300000"/>
              </a:schemeClr>
            </a:gs>
            <a:gs pos="100000">
              <a:schemeClr val="accent4">
                <a:hueOff val="-14070320"/>
                <a:satOff val="17902"/>
                <a:lumOff val="-705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0B35AB7-2929-FA4A-9319-C25F8E913104}">
      <dsp:nvSpPr>
        <dsp:cNvPr id="0" name=""/>
        <dsp:cNvSpPr/>
      </dsp:nvSpPr>
      <dsp:spPr>
        <a:xfrm>
          <a:off x="455758" y="18241"/>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Deliver</a:t>
          </a:r>
        </a:p>
      </dsp:txBody>
      <dsp:txXfrm>
        <a:off x="455758" y="18241"/>
        <a:ext cx="595849" cy="595849"/>
      </dsp:txXfrm>
    </dsp:sp>
    <dsp:sp modelId="{36E28202-77A3-8F48-9BB7-6BE026811DB5}">
      <dsp:nvSpPr>
        <dsp:cNvPr id="0" name=""/>
        <dsp:cNvSpPr/>
      </dsp:nvSpPr>
      <dsp:spPr>
        <a:xfrm>
          <a:off x="219022" y="897"/>
          <a:ext cx="2235120" cy="2235120"/>
        </a:xfrm>
        <a:prstGeom prst="circularArrow">
          <a:avLst>
            <a:gd name="adj1" fmla="val 5198"/>
            <a:gd name="adj2" fmla="val 335785"/>
            <a:gd name="adj3" fmla="val 16866224"/>
            <a:gd name="adj4" fmla="val 15197991"/>
            <a:gd name="adj5" fmla="val 6065"/>
          </a:avLst>
        </a:prstGeom>
        <a:gradFill rotWithShape="0">
          <a:gsLst>
            <a:gs pos="0">
              <a:schemeClr val="accent4">
                <a:hueOff val="-18760428"/>
                <a:satOff val="23869"/>
                <a:lumOff val="-9409"/>
                <a:alphaOff val="0"/>
                <a:tint val="50000"/>
                <a:satMod val="300000"/>
              </a:schemeClr>
            </a:gs>
            <a:gs pos="35000">
              <a:schemeClr val="accent4">
                <a:hueOff val="-18760428"/>
                <a:satOff val="23869"/>
                <a:lumOff val="-9409"/>
                <a:alphaOff val="0"/>
                <a:tint val="37000"/>
                <a:satMod val="300000"/>
              </a:schemeClr>
            </a:gs>
            <a:gs pos="100000">
              <a:schemeClr val="accent4">
                <a:hueOff val="-18760428"/>
                <a:satOff val="23869"/>
                <a:lumOff val="-940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E7477-C6CE-C04C-B221-8ADFA588F334}">
      <dsp:nvSpPr>
        <dsp:cNvPr id="0" name=""/>
        <dsp:cNvSpPr/>
      </dsp:nvSpPr>
      <dsp:spPr>
        <a:xfrm>
          <a:off x="1621556" y="18241"/>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Develop</a:t>
          </a:r>
        </a:p>
      </dsp:txBody>
      <dsp:txXfrm>
        <a:off x="1621556" y="18241"/>
        <a:ext cx="595849" cy="595849"/>
      </dsp:txXfrm>
    </dsp:sp>
    <dsp:sp modelId="{0BE51238-4842-3B4C-9465-0A5C89DD6CF7}">
      <dsp:nvSpPr>
        <dsp:cNvPr id="0" name=""/>
        <dsp:cNvSpPr/>
      </dsp:nvSpPr>
      <dsp:spPr>
        <a:xfrm>
          <a:off x="219022" y="897"/>
          <a:ext cx="2235120" cy="2235120"/>
        </a:xfrm>
        <a:prstGeom prst="circularArrow">
          <a:avLst>
            <a:gd name="adj1" fmla="val 5198"/>
            <a:gd name="adj2" fmla="val 335785"/>
            <a:gd name="adj3" fmla="val 21293762"/>
            <a:gd name="adj4" fmla="val 19765783"/>
            <a:gd name="adj5" fmla="val 6065"/>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6E577E29-0404-144A-AADA-31B976549A56}">
      <dsp:nvSpPr>
        <dsp:cNvPr id="0" name=""/>
        <dsp:cNvSpPr/>
      </dsp:nvSpPr>
      <dsp:spPr>
        <a:xfrm>
          <a:off x="1981808" y="1126981"/>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a:t>Package</a:t>
          </a:r>
          <a:endParaRPr lang="en-US" sz="1100" kern="1200" dirty="0"/>
        </a:p>
      </dsp:txBody>
      <dsp:txXfrm>
        <a:off x="1981808" y="1126981"/>
        <a:ext cx="595849" cy="595849"/>
      </dsp:txXfrm>
    </dsp:sp>
    <dsp:sp modelId="{1F044EF8-7A90-5B4A-85C8-377F0DA14A6C}">
      <dsp:nvSpPr>
        <dsp:cNvPr id="0" name=""/>
        <dsp:cNvSpPr/>
      </dsp:nvSpPr>
      <dsp:spPr>
        <a:xfrm>
          <a:off x="219022" y="897"/>
          <a:ext cx="2235120" cy="2235120"/>
        </a:xfrm>
        <a:prstGeom prst="circularArrow">
          <a:avLst>
            <a:gd name="adj1" fmla="val 5198"/>
            <a:gd name="adj2" fmla="val 335785"/>
            <a:gd name="adj3" fmla="val 4015237"/>
            <a:gd name="adj4" fmla="val 2252938"/>
            <a:gd name="adj5" fmla="val 6065"/>
          </a:avLst>
        </a:prstGeom>
        <a:gradFill rotWithShape="0">
          <a:gsLst>
            <a:gs pos="0">
              <a:schemeClr val="accent4">
                <a:hueOff val="-4690107"/>
                <a:satOff val="5967"/>
                <a:lumOff val="-2352"/>
                <a:alphaOff val="0"/>
                <a:tint val="50000"/>
                <a:satMod val="300000"/>
              </a:schemeClr>
            </a:gs>
            <a:gs pos="35000">
              <a:schemeClr val="accent4">
                <a:hueOff val="-4690107"/>
                <a:satOff val="5967"/>
                <a:lumOff val="-2352"/>
                <a:alphaOff val="0"/>
                <a:tint val="37000"/>
                <a:satMod val="300000"/>
              </a:schemeClr>
            </a:gs>
            <a:gs pos="100000">
              <a:schemeClr val="accent4">
                <a:hueOff val="-4690107"/>
                <a:satOff val="5967"/>
                <a:lumOff val="-2352"/>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59B91FDF-12D5-954A-B69B-0D261E793348}">
      <dsp:nvSpPr>
        <dsp:cNvPr id="0" name=""/>
        <dsp:cNvSpPr/>
      </dsp:nvSpPr>
      <dsp:spPr>
        <a:xfrm>
          <a:off x="1038657" y="1812220"/>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Build</a:t>
          </a:r>
        </a:p>
      </dsp:txBody>
      <dsp:txXfrm>
        <a:off x="1038657" y="1812220"/>
        <a:ext cx="595849" cy="595849"/>
      </dsp:txXfrm>
    </dsp:sp>
    <dsp:sp modelId="{EFCDDEB0-E9F7-5842-8F7F-837768BE56EC}">
      <dsp:nvSpPr>
        <dsp:cNvPr id="0" name=""/>
        <dsp:cNvSpPr/>
      </dsp:nvSpPr>
      <dsp:spPr>
        <a:xfrm>
          <a:off x="219022" y="897"/>
          <a:ext cx="2235120" cy="2235120"/>
        </a:xfrm>
        <a:prstGeom prst="circularArrow">
          <a:avLst>
            <a:gd name="adj1" fmla="val 5198"/>
            <a:gd name="adj2" fmla="val 335785"/>
            <a:gd name="adj3" fmla="val 8211277"/>
            <a:gd name="adj4" fmla="val 6448978"/>
            <a:gd name="adj5" fmla="val 6065"/>
          </a:avLst>
        </a:prstGeom>
        <a:gradFill rotWithShape="0">
          <a:gsLst>
            <a:gs pos="0">
              <a:schemeClr val="accent4">
                <a:hueOff val="-9380214"/>
                <a:satOff val="11934"/>
                <a:lumOff val="-4705"/>
                <a:alphaOff val="0"/>
                <a:tint val="50000"/>
                <a:satMod val="300000"/>
              </a:schemeClr>
            </a:gs>
            <a:gs pos="35000">
              <a:schemeClr val="accent4">
                <a:hueOff val="-9380214"/>
                <a:satOff val="11934"/>
                <a:lumOff val="-4705"/>
                <a:alphaOff val="0"/>
                <a:tint val="37000"/>
                <a:satMod val="300000"/>
              </a:schemeClr>
            </a:gs>
            <a:gs pos="100000">
              <a:schemeClr val="accent4">
                <a:hueOff val="-9380214"/>
                <a:satOff val="11934"/>
                <a:lumOff val="-4705"/>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8078C7C-6658-9948-B443-BEEE2E7F53B9}">
      <dsp:nvSpPr>
        <dsp:cNvPr id="0" name=""/>
        <dsp:cNvSpPr/>
      </dsp:nvSpPr>
      <dsp:spPr>
        <a:xfrm>
          <a:off x="95507" y="1126981"/>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Test</a:t>
          </a:r>
        </a:p>
      </dsp:txBody>
      <dsp:txXfrm>
        <a:off x="95507" y="1126981"/>
        <a:ext cx="595849" cy="595849"/>
      </dsp:txXfrm>
    </dsp:sp>
    <dsp:sp modelId="{D6339836-DEA5-EA42-B72A-A815FAA4055D}">
      <dsp:nvSpPr>
        <dsp:cNvPr id="0" name=""/>
        <dsp:cNvSpPr/>
      </dsp:nvSpPr>
      <dsp:spPr>
        <a:xfrm>
          <a:off x="219022" y="897"/>
          <a:ext cx="2235120" cy="2235120"/>
        </a:xfrm>
        <a:prstGeom prst="circularArrow">
          <a:avLst>
            <a:gd name="adj1" fmla="val 5198"/>
            <a:gd name="adj2" fmla="val 335785"/>
            <a:gd name="adj3" fmla="val 12298431"/>
            <a:gd name="adj4" fmla="val 10770453"/>
            <a:gd name="adj5" fmla="val 6065"/>
          </a:avLst>
        </a:prstGeom>
        <a:gradFill rotWithShape="0">
          <a:gsLst>
            <a:gs pos="0">
              <a:schemeClr val="accent4">
                <a:hueOff val="-14070320"/>
                <a:satOff val="17902"/>
                <a:lumOff val="-7057"/>
                <a:alphaOff val="0"/>
                <a:tint val="50000"/>
                <a:satMod val="300000"/>
              </a:schemeClr>
            </a:gs>
            <a:gs pos="35000">
              <a:schemeClr val="accent4">
                <a:hueOff val="-14070320"/>
                <a:satOff val="17902"/>
                <a:lumOff val="-7057"/>
                <a:alphaOff val="0"/>
                <a:tint val="37000"/>
                <a:satMod val="300000"/>
              </a:schemeClr>
            </a:gs>
            <a:gs pos="100000">
              <a:schemeClr val="accent4">
                <a:hueOff val="-14070320"/>
                <a:satOff val="17902"/>
                <a:lumOff val="-7057"/>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0B35AB7-2929-FA4A-9319-C25F8E913104}">
      <dsp:nvSpPr>
        <dsp:cNvPr id="0" name=""/>
        <dsp:cNvSpPr/>
      </dsp:nvSpPr>
      <dsp:spPr>
        <a:xfrm>
          <a:off x="455758" y="18241"/>
          <a:ext cx="595849" cy="59584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t>Deliver</a:t>
          </a:r>
        </a:p>
      </dsp:txBody>
      <dsp:txXfrm>
        <a:off x="455758" y="18241"/>
        <a:ext cx="595849" cy="595849"/>
      </dsp:txXfrm>
    </dsp:sp>
    <dsp:sp modelId="{36E28202-77A3-8F48-9BB7-6BE026811DB5}">
      <dsp:nvSpPr>
        <dsp:cNvPr id="0" name=""/>
        <dsp:cNvSpPr/>
      </dsp:nvSpPr>
      <dsp:spPr>
        <a:xfrm>
          <a:off x="219022" y="897"/>
          <a:ext cx="2235120" cy="2235120"/>
        </a:xfrm>
        <a:prstGeom prst="circularArrow">
          <a:avLst>
            <a:gd name="adj1" fmla="val 5198"/>
            <a:gd name="adj2" fmla="val 335785"/>
            <a:gd name="adj3" fmla="val 16866224"/>
            <a:gd name="adj4" fmla="val 15197991"/>
            <a:gd name="adj5" fmla="val 6065"/>
          </a:avLst>
        </a:prstGeom>
        <a:gradFill rotWithShape="0">
          <a:gsLst>
            <a:gs pos="0">
              <a:schemeClr val="accent4">
                <a:hueOff val="-18760428"/>
                <a:satOff val="23869"/>
                <a:lumOff val="-9409"/>
                <a:alphaOff val="0"/>
                <a:tint val="50000"/>
                <a:satMod val="300000"/>
              </a:schemeClr>
            </a:gs>
            <a:gs pos="35000">
              <a:schemeClr val="accent4">
                <a:hueOff val="-18760428"/>
                <a:satOff val="23869"/>
                <a:lumOff val="-9409"/>
                <a:alphaOff val="0"/>
                <a:tint val="37000"/>
                <a:satMod val="300000"/>
              </a:schemeClr>
            </a:gs>
            <a:gs pos="100000">
              <a:schemeClr val="accent4">
                <a:hueOff val="-18760428"/>
                <a:satOff val="23869"/>
                <a:lumOff val="-940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A2E7477-C6CE-C04C-B221-8ADFA588F334}">
      <dsp:nvSpPr>
        <dsp:cNvPr id="0" name=""/>
        <dsp:cNvSpPr/>
      </dsp:nvSpPr>
      <dsp:spPr>
        <a:xfrm>
          <a:off x="2499655" y="79512"/>
          <a:ext cx="1247943" cy="1247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a:t>Build</a:t>
          </a:r>
          <a:endParaRPr lang="en-US" sz="2300" kern="1200" dirty="0"/>
        </a:p>
      </dsp:txBody>
      <dsp:txXfrm>
        <a:off x="2499655" y="79512"/>
        <a:ext cx="1247943" cy="1247943"/>
      </dsp:txXfrm>
    </dsp:sp>
    <dsp:sp modelId="{0BE51238-4842-3B4C-9465-0A5C89DD6CF7}">
      <dsp:nvSpPr>
        <dsp:cNvPr id="0" name=""/>
        <dsp:cNvSpPr/>
      </dsp:nvSpPr>
      <dsp:spPr>
        <a:xfrm>
          <a:off x="302918" y="1130"/>
          <a:ext cx="3523062" cy="3523062"/>
        </a:xfrm>
        <a:prstGeom prst="circularArrow">
          <a:avLst>
            <a:gd name="adj1" fmla="val 6907"/>
            <a:gd name="adj2" fmla="val 465769"/>
            <a:gd name="adj3" fmla="val 547659"/>
            <a:gd name="adj4" fmla="val 20586571"/>
            <a:gd name="adj5" fmla="val 8059"/>
          </a:avLst>
        </a:prstGeom>
        <a:gradFill rotWithShape="0">
          <a:gsLst>
            <a:gs pos="0">
              <a:schemeClr val="accent4">
                <a:hueOff val="0"/>
                <a:satOff val="0"/>
                <a:lumOff val="0"/>
                <a:alphaOff val="0"/>
                <a:tint val="50000"/>
                <a:satMod val="300000"/>
              </a:schemeClr>
            </a:gs>
            <a:gs pos="35000">
              <a:schemeClr val="accent4">
                <a:hueOff val="0"/>
                <a:satOff val="0"/>
                <a:lumOff val="0"/>
                <a:alphaOff val="0"/>
                <a:tint val="37000"/>
                <a:satMod val="300000"/>
              </a:schemeClr>
            </a:gs>
            <a:gs pos="100000">
              <a:schemeClr val="accent4">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8078C7C-6658-9948-B443-BEEE2E7F53B9}">
      <dsp:nvSpPr>
        <dsp:cNvPr id="0" name=""/>
        <dsp:cNvSpPr/>
      </dsp:nvSpPr>
      <dsp:spPr>
        <a:xfrm>
          <a:off x="2499655" y="2197867"/>
          <a:ext cx="1247943" cy="1247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Test</a:t>
          </a:r>
        </a:p>
      </dsp:txBody>
      <dsp:txXfrm>
        <a:off x="2499655" y="2197867"/>
        <a:ext cx="1247943" cy="1247943"/>
      </dsp:txXfrm>
    </dsp:sp>
    <dsp:sp modelId="{D6339836-DEA5-EA42-B72A-A815FAA4055D}">
      <dsp:nvSpPr>
        <dsp:cNvPr id="0" name=""/>
        <dsp:cNvSpPr/>
      </dsp:nvSpPr>
      <dsp:spPr>
        <a:xfrm>
          <a:off x="302918" y="1130"/>
          <a:ext cx="3523062" cy="3523062"/>
        </a:xfrm>
        <a:prstGeom prst="circularArrow">
          <a:avLst>
            <a:gd name="adj1" fmla="val 6907"/>
            <a:gd name="adj2" fmla="val 465769"/>
            <a:gd name="adj3" fmla="val 5947659"/>
            <a:gd name="adj4" fmla="val 4386571"/>
            <a:gd name="adj5" fmla="val 8059"/>
          </a:avLst>
        </a:prstGeom>
        <a:gradFill rotWithShape="0">
          <a:gsLst>
            <a:gs pos="0">
              <a:schemeClr val="accent4">
                <a:hueOff val="-6253476"/>
                <a:satOff val="7956"/>
                <a:lumOff val="-3136"/>
                <a:alphaOff val="0"/>
                <a:tint val="50000"/>
                <a:satMod val="300000"/>
              </a:schemeClr>
            </a:gs>
            <a:gs pos="35000">
              <a:schemeClr val="accent4">
                <a:hueOff val="-6253476"/>
                <a:satOff val="7956"/>
                <a:lumOff val="-3136"/>
                <a:alphaOff val="0"/>
                <a:tint val="37000"/>
                <a:satMod val="300000"/>
              </a:schemeClr>
            </a:gs>
            <a:gs pos="100000">
              <a:schemeClr val="accent4">
                <a:hueOff val="-6253476"/>
                <a:satOff val="7956"/>
                <a:lumOff val="-3136"/>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C0B35AB7-2929-FA4A-9319-C25F8E913104}">
      <dsp:nvSpPr>
        <dsp:cNvPr id="0" name=""/>
        <dsp:cNvSpPr/>
      </dsp:nvSpPr>
      <dsp:spPr>
        <a:xfrm>
          <a:off x="381300" y="2197867"/>
          <a:ext cx="1247943" cy="1247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Deliver</a:t>
          </a:r>
        </a:p>
      </dsp:txBody>
      <dsp:txXfrm>
        <a:off x="381300" y="2197867"/>
        <a:ext cx="1247943" cy="1247943"/>
      </dsp:txXfrm>
    </dsp:sp>
    <dsp:sp modelId="{36E28202-77A3-8F48-9BB7-6BE026811DB5}">
      <dsp:nvSpPr>
        <dsp:cNvPr id="0" name=""/>
        <dsp:cNvSpPr/>
      </dsp:nvSpPr>
      <dsp:spPr>
        <a:xfrm>
          <a:off x="302918" y="1130"/>
          <a:ext cx="3523062" cy="3523062"/>
        </a:xfrm>
        <a:prstGeom prst="circularArrow">
          <a:avLst>
            <a:gd name="adj1" fmla="val 6907"/>
            <a:gd name="adj2" fmla="val 465769"/>
            <a:gd name="adj3" fmla="val 11347659"/>
            <a:gd name="adj4" fmla="val 9786571"/>
            <a:gd name="adj5" fmla="val 8059"/>
          </a:avLst>
        </a:prstGeom>
        <a:gradFill rotWithShape="0">
          <a:gsLst>
            <a:gs pos="0">
              <a:schemeClr val="accent4">
                <a:hueOff val="-12506952"/>
                <a:satOff val="15913"/>
                <a:lumOff val="-6273"/>
                <a:alphaOff val="0"/>
                <a:tint val="50000"/>
                <a:satMod val="300000"/>
              </a:schemeClr>
            </a:gs>
            <a:gs pos="35000">
              <a:schemeClr val="accent4">
                <a:hueOff val="-12506952"/>
                <a:satOff val="15913"/>
                <a:lumOff val="-6273"/>
                <a:alphaOff val="0"/>
                <a:tint val="37000"/>
                <a:satMod val="300000"/>
              </a:schemeClr>
            </a:gs>
            <a:gs pos="100000">
              <a:schemeClr val="accent4">
                <a:hueOff val="-12506952"/>
                <a:satOff val="15913"/>
                <a:lumOff val="-6273"/>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ABFAB836-B6B0-5343-9F23-7CE5B26A0E66}">
      <dsp:nvSpPr>
        <dsp:cNvPr id="0" name=""/>
        <dsp:cNvSpPr/>
      </dsp:nvSpPr>
      <dsp:spPr>
        <a:xfrm>
          <a:off x="381300" y="79512"/>
          <a:ext cx="1247943" cy="12479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210" tIns="29210" rIns="29210" bIns="29210" numCol="1" spcCol="1270" anchor="ctr" anchorCtr="0">
          <a:noAutofit/>
        </a:bodyPr>
        <a:lstStyle/>
        <a:p>
          <a:pPr marL="0" lvl="0" indent="0" algn="ctr" defTabSz="1022350">
            <a:lnSpc>
              <a:spcPct val="90000"/>
            </a:lnSpc>
            <a:spcBef>
              <a:spcPct val="0"/>
            </a:spcBef>
            <a:spcAft>
              <a:spcPct val="35000"/>
            </a:spcAft>
            <a:buNone/>
          </a:pPr>
          <a:r>
            <a:rPr lang="en-US" sz="2300" kern="1200" dirty="0"/>
            <a:t>Integrate</a:t>
          </a:r>
        </a:p>
      </dsp:txBody>
      <dsp:txXfrm>
        <a:off x="381300" y="79512"/>
        <a:ext cx="1247943" cy="1247943"/>
      </dsp:txXfrm>
    </dsp:sp>
    <dsp:sp modelId="{B4C91F2D-9AA7-C748-89AA-9885B1509988}">
      <dsp:nvSpPr>
        <dsp:cNvPr id="0" name=""/>
        <dsp:cNvSpPr/>
      </dsp:nvSpPr>
      <dsp:spPr>
        <a:xfrm>
          <a:off x="302918" y="1130"/>
          <a:ext cx="3523062" cy="3523062"/>
        </a:xfrm>
        <a:prstGeom prst="circularArrow">
          <a:avLst>
            <a:gd name="adj1" fmla="val 6907"/>
            <a:gd name="adj2" fmla="val 465769"/>
            <a:gd name="adj3" fmla="val 16747659"/>
            <a:gd name="adj4" fmla="val 15186571"/>
            <a:gd name="adj5" fmla="val 8059"/>
          </a:avLst>
        </a:prstGeom>
        <a:gradFill rotWithShape="0">
          <a:gsLst>
            <a:gs pos="0">
              <a:schemeClr val="accent4">
                <a:hueOff val="-18760428"/>
                <a:satOff val="23869"/>
                <a:lumOff val="-9409"/>
                <a:alphaOff val="0"/>
                <a:tint val="50000"/>
                <a:satMod val="300000"/>
              </a:schemeClr>
            </a:gs>
            <a:gs pos="35000">
              <a:schemeClr val="accent4">
                <a:hueOff val="-18760428"/>
                <a:satOff val="23869"/>
                <a:lumOff val="-9409"/>
                <a:alphaOff val="0"/>
                <a:tint val="37000"/>
                <a:satMod val="300000"/>
              </a:schemeClr>
            </a:gs>
            <a:gs pos="100000">
              <a:schemeClr val="accent4">
                <a:hueOff val="-18760428"/>
                <a:satOff val="23869"/>
                <a:lumOff val="-9409"/>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65B11D9-852F-49F5-A72A-7DE78C75DF1D}">
      <dsp:nvSpPr>
        <dsp:cNvPr id="0" name=""/>
        <dsp:cNvSpPr/>
      </dsp:nvSpPr>
      <dsp:spPr>
        <a:xfrm rot="5400000">
          <a:off x="-289718" y="415394"/>
          <a:ext cx="1931458" cy="135202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ST Products</a:t>
          </a:r>
        </a:p>
      </dsp:txBody>
      <dsp:txXfrm rot="-5400000">
        <a:off x="1" y="801685"/>
        <a:ext cx="1352020" cy="579438"/>
      </dsp:txXfrm>
    </dsp:sp>
    <dsp:sp modelId="{2A45AA97-30A2-4C5C-B6CC-BF37A6F2D804}">
      <dsp:nvSpPr>
        <dsp:cNvPr id="0" name=""/>
        <dsp:cNvSpPr/>
      </dsp:nvSpPr>
      <dsp:spPr>
        <a:xfrm rot="5400000">
          <a:off x="4195302" y="-2717562"/>
          <a:ext cx="1255447" cy="694201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b="1" kern="1200" dirty="0"/>
            <a:t>Source:</a:t>
          </a:r>
          <a:r>
            <a:rPr lang="en-US" sz="1800" kern="1200" dirty="0"/>
            <a:t> ECP L4 teams; Non-ECP Developers; Standards Groups</a:t>
          </a:r>
        </a:p>
        <a:p>
          <a:pPr marL="171450" lvl="1" indent="-171450" algn="l" defTabSz="800100">
            <a:lnSpc>
              <a:spcPct val="90000"/>
            </a:lnSpc>
            <a:spcBef>
              <a:spcPct val="0"/>
            </a:spcBef>
            <a:spcAft>
              <a:spcPct val="15000"/>
            </a:spcAft>
            <a:buNone/>
          </a:pPr>
          <a:r>
            <a:rPr lang="en-US" sz="1800" b="1" kern="1200" dirty="0"/>
            <a:t>Delivery:</a:t>
          </a:r>
          <a:r>
            <a:rPr lang="en-US" sz="1800" kern="1200" dirty="0"/>
            <a:t> Apps directly; </a:t>
          </a:r>
          <a:r>
            <a:rPr lang="en-US" sz="1800" kern="1200" dirty="0" err="1"/>
            <a:t>spack</a:t>
          </a:r>
          <a:r>
            <a:rPr lang="en-US" sz="1800" kern="1200" dirty="0"/>
            <a:t>; vendor stack; facility stack</a:t>
          </a:r>
        </a:p>
      </dsp:txBody>
      <dsp:txXfrm rot="-5400000">
        <a:off x="1352020" y="187006"/>
        <a:ext cx="6880725" cy="1132875"/>
      </dsp:txXfrm>
    </dsp:sp>
    <dsp:sp modelId="{886F9FE0-8F14-4CC6-9E7D-09815AEFEA32}">
      <dsp:nvSpPr>
        <dsp:cNvPr id="0" name=""/>
        <dsp:cNvSpPr/>
      </dsp:nvSpPr>
      <dsp:spPr>
        <a:xfrm rot="5400000">
          <a:off x="-289718" y="2033323"/>
          <a:ext cx="1931458" cy="135202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SDKs</a:t>
          </a:r>
        </a:p>
      </dsp:txBody>
      <dsp:txXfrm rot="-5400000">
        <a:off x="1" y="2419614"/>
        <a:ext cx="1352020" cy="579438"/>
      </dsp:txXfrm>
    </dsp:sp>
    <dsp:sp modelId="{72266593-BB66-486E-9391-877881D0FB3B}">
      <dsp:nvSpPr>
        <dsp:cNvPr id="0" name=""/>
        <dsp:cNvSpPr/>
      </dsp:nvSpPr>
      <dsp:spPr>
        <a:xfrm rot="5400000">
          <a:off x="4195302" y="-1099677"/>
          <a:ext cx="1255447" cy="694201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None/>
          </a:pPr>
          <a:r>
            <a:rPr lang="en-US" sz="1800" b="1" kern="1200" dirty="0"/>
            <a:t>Source:</a:t>
          </a:r>
          <a:r>
            <a:rPr lang="en-US" sz="1800" kern="1200" dirty="0"/>
            <a:t> ECP SDK teams; Non-ECP Products (policy compliant, </a:t>
          </a:r>
          <a:r>
            <a:rPr lang="en-US" sz="1800" kern="1200" dirty="0" err="1"/>
            <a:t>spackified</a:t>
          </a:r>
          <a:r>
            <a:rPr lang="en-US" sz="1800" kern="1200" dirty="0"/>
            <a:t>)</a:t>
          </a:r>
        </a:p>
        <a:p>
          <a:pPr marL="171450" lvl="1" indent="-171450" algn="l" defTabSz="800100">
            <a:lnSpc>
              <a:spcPct val="90000"/>
            </a:lnSpc>
            <a:spcBef>
              <a:spcPct val="0"/>
            </a:spcBef>
            <a:spcAft>
              <a:spcPct val="15000"/>
            </a:spcAft>
            <a:buNone/>
          </a:pPr>
          <a:r>
            <a:rPr lang="en-US" sz="1800" b="1" kern="1200" dirty="0"/>
            <a:t>Delivery:</a:t>
          </a:r>
          <a:r>
            <a:rPr lang="en-US" sz="1800" kern="1200" dirty="0"/>
            <a:t> Apps directly; </a:t>
          </a:r>
          <a:r>
            <a:rPr lang="en-US" sz="1800" kern="1200" dirty="0" err="1"/>
            <a:t>spack</a:t>
          </a:r>
          <a:r>
            <a:rPr lang="en-US" sz="1800" kern="1200" dirty="0"/>
            <a:t> install </a:t>
          </a:r>
          <a:r>
            <a:rPr lang="en-US" sz="1800" kern="1200" dirty="0" err="1"/>
            <a:t>sdk</a:t>
          </a:r>
          <a:r>
            <a:rPr lang="en-US" sz="1800" kern="1200" dirty="0"/>
            <a:t>; future: vendor/facility</a:t>
          </a:r>
        </a:p>
      </dsp:txBody>
      <dsp:txXfrm rot="-5400000">
        <a:off x="1352020" y="1804891"/>
        <a:ext cx="6880725" cy="1132875"/>
      </dsp:txXfrm>
    </dsp:sp>
    <dsp:sp modelId="{C4E5743D-E30B-4D88-9078-91CAE2B1256F}">
      <dsp:nvSpPr>
        <dsp:cNvPr id="0" name=""/>
        <dsp:cNvSpPr/>
      </dsp:nvSpPr>
      <dsp:spPr>
        <a:xfrm rot="5400000">
          <a:off x="-289718" y="3651251"/>
          <a:ext cx="1931458" cy="1352020"/>
        </a:xfrm>
        <a:prstGeom prst="chevron">
          <a:avLst/>
        </a:prstGeom>
        <a:solidFill>
          <a:schemeClr val="accent1">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en-US" sz="2100" kern="1200" dirty="0"/>
            <a:t>E4S</a:t>
          </a:r>
        </a:p>
      </dsp:txBody>
      <dsp:txXfrm rot="-5400000">
        <a:off x="1" y="4037542"/>
        <a:ext cx="1352020" cy="579438"/>
      </dsp:txXfrm>
    </dsp:sp>
    <dsp:sp modelId="{49F8C59C-3144-4C29-B428-21CAA9F4F3FF}">
      <dsp:nvSpPr>
        <dsp:cNvPr id="0" name=""/>
        <dsp:cNvSpPr/>
      </dsp:nvSpPr>
      <dsp:spPr>
        <a:xfrm rot="5400000">
          <a:off x="4195302" y="518208"/>
          <a:ext cx="1255447" cy="6942011"/>
        </a:xfrm>
        <a:prstGeom prst="round2SameRect">
          <a:avLst/>
        </a:prstGeom>
        <a:solidFill>
          <a:schemeClr val="lt1">
            <a:alpha val="90000"/>
            <a:hueOff val="0"/>
            <a:satOff val="0"/>
            <a:lumOff val="0"/>
            <a:alphaOff val="0"/>
          </a:schemeClr>
        </a:solidFill>
        <a:ln w="10795"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0" lvl="1" indent="0" algn="l" defTabSz="800100">
            <a:lnSpc>
              <a:spcPct val="90000"/>
            </a:lnSpc>
            <a:spcBef>
              <a:spcPct val="0"/>
            </a:spcBef>
            <a:spcAft>
              <a:spcPct val="15000"/>
            </a:spcAft>
            <a:buFont typeface="Arial" panose="020B0604020202020204" pitchFamily="34" charset="0"/>
            <a:buNone/>
          </a:pPr>
          <a:r>
            <a:rPr lang="en-US" sz="1800" b="1" kern="1200" dirty="0"/>
            <a:t>Source:</a:t>
          </a:r>
          <a:r>
            <a:rPr lang="en-US" sz="1800" kern="1200" dirty="0"/>
            <a:t> ECP E4S team; Non-ECP Products (all dependencies)</a:t>
          </a:r>
        </a:p>
        <a:p>
          <a:pPr marL="0" lvl="1" indent="0" algn="l" defTabSz="800100">
            <a:lnSpc>
              <a:spcPct val="90000"/>
            </a:lnSpc>
            <a:spcBef>
              <a:spcPct val="0"/>
            </a:spcBef>
            <a:spcAft>
              <a:spcPct val="15000"/>
            </a:spcAft>
            <a:buNone/>
          </a:pPr>
          <a:r>
            <a:rPr lang="en-US" sz="1800" b="1" kern="1200" dirty="0"/>
            <a:t>Delivery:</a:t>
          </a:r>
          <a:r>
            <a:rPr lang="en-US" sz="1800" kern="1200" dirty="0"/>
            <a:t> </a:t>
          </a:r>
          <a:r>
            <a:rPr lang="en-US" sz="1800" kern="1200" dirty="0" err="1"/>
            <a:t>spack</a:t>
          </a:r>
          <a:r>
            <a:rPr lang="en-US" sz="1800" kern="1200" dirty="0"/>
            <a:t> install e4s; containers; CI Testing</a:t>
          </a:r>
        </a:p>
      </dsp:txBody>
      <dsp:txXfrm rot="-5400000">
        <a:off x="1352020" y="3422776"/>
        <a:ext cx="6880725" cy="1132875"/>
      </dsp:txXfrm>
    </dsp:sp>
  </dsp:spTree>
</dsp:drawing>
</file>

<file path=ppt/diagrams/layout1.xml><?xml version="1.0" encoding="utf-8"?>
<dgm:layoutDef xmlns:dgm="http://schemas.openxmlformats.org/drawingml/2006/diagram" xmlns:a="http://schemas.openxmlformats.org/drawingml/2006/main" uniqueId="urn:microsoft.com/office/officeart/2005/8/layout/pList2">
  <dgm:title val=""/>
  <dgm:desc val=""/>
  <dgm:catLst>
    <dgm:cat type="list" pri="11000"/>
    <dgm:cat type="picture" pri="24000"/>
    <dgm:cat type="pictureconvert" pri="2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onstrLst>
      <dgm:constr type="w" for="ch" forName="bkgdShp" refType="w"/>
      <dgm:constr type="h" for="ch" forName="bkgdShp" refType="h" fact="0.45"/>
      <dgm:constr type="t" for="ch" forName="bkgdShp"/>
      <dgm:constr type="w" for="ch" forName="linComp" refType="w" fact="0.94"/>
      <dgm:constr type="h" for="ch" forName="linComp" refType="h"/>
      <dgm:constr type="ctrX" for="ch" forName="linComp" refType="w" fact="0.5"/>
    </dgm:constrLst>
    <dgm:ruleLst/>
    <dgm:choose name="Name1">
      <dgm:if name="Name2" axis="ch" ptType="node" func="cnt" op="gte" val="1">
        <dgm:layoutNode name="bkgdShp" styleLbl="alignAccFollowNode1">
          <dgm:alg type="sp"/>
          <dgm:shape xmlns:r="http://schemas.openxmlformats.org/officeDocument/2006/relationships" type="roundRect" r:blip="">
            <dgm:adjLst>
              <dgm:adj idx="1" val="0.1"/>
            </dgm:adjLst>
          </dgm:shape>
          <dgm:presOf/>
          <dgm:constrLst/>
          <dgm:ruleLst/>
        </dgm:layoutNode>
        <dgm:layoutNode name="linComp">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ptType="sibTrans" refType="w" refFor="ch" refForName="compNode" fact="0.1"/>
            <dgm:constr type="h" for="ch" ptType="sibTrans" op="equ"/>
            <dgm:constr type="h" for="ch" forName="compNode" op="equ"/>
            <dgm:constr type="primFontSz" for="des" forName="node" op="equ"/>
          </dgm:constrLst>
          <dgm:ruleLst/>
          <dgm:forEach name="nodesForEach" axis="ch" ptType="node">
            <dgm:layoutNode name="compNode">
              <dgm:alg type="composite"/>
              <dgm:shape xmlns:r="http://schemas.openxmlformats.org/officeDocument/2006/relationships" r:blip="">
                <dgm:adjLst/>
              </dgm:shape>
              <dgm:presOf/>
              <dgm:constrLst>
                <dgm:constr type="w" for="ch" forName="node" refType="w"/>
                <dgm:constr type="h" for="ch" forName="node" refType="h" fact="0.55"/>
                <dgm:constr type="b" for="ch" forName="node" refType="h"/>
                <dgm:constr type="w" for="ch" forName="invisiNode" refType="w" fact="0.75"/>
                <dgm:constr type="h" for="ch" forName="invisiNode" refType="h" fact="0.06"/>
                <dgm:constr type="t" for="ch" forName="invisiNode"/>
                <dgm:constr type="w" for="ch" forName="imagNode" refType="w"/>
                <dgm:constr type="h" for="ch" forName="imagNode" refType="h" fact="0.33"/>
                <dgm:constr type="ctrX" for="ch" forName="imagNode" refType="w" fact="0.5"/>
                <dgm:constr type="t" for="ch" forName="imagNode" refType="h" fact="0.06"/>
              </dgm:constrLst>
              <dgm:ruleLst/>
              <dgm:layoutNode name="node" styleLbl="node1">
                <dgm:varLst>
                  <dgm:bulletEnabled val="1"/>
                </dgm:varLst>
                <dgm:alg type="tx">
                  <dgm:param type="txAnchorVert" val="t"/>
                </dgm:alg>
                <dgm:shape xmlns:r="http://schemas.openxmlformats.org/officeDocument/2006/relationships" rot="180" type="round2SameRect" r:blip="">
                  <dgm:adjLst>
                    <dgm:adj idx="1" val="0.105"/>
                  </dgm:adjLst>
                </dgm:shape>
                <dgm:presOf axis="desOrSelf" ptType="node"/>
                <dgm:constrLst>
                  <dgm:constr type="primFontSz" val="65"/>
                </dgm:constrLst>
                <dgm:ruleLst>
                  <dgm:rule type="primFontSz" val="5" fact="NaN" max="NaN"/>
                </dgm:ruleLst>
              </dgm:layoutNode>
              <dgm:layoutNode name="invisiNode">
                <dgm:alg type="sp"/>
                <dgm:shape xmlns:r="http://schemas.openxmlformats.org/officeDocument/2006/relationships" type="roundRect" r:blip="" hideGeom="1">
                  <dgm:adjLst>
                    <dgm:adj idx="1" val="0.1"/>
                  </dgm:adjLst>
                </dgm:shape>
                <dgm:presOf/>
                <dgm:constrLst/>
                <dgm:ruleLst/>
              </dgm:layoutNode>
              <dgm:layoutNode name="imagNode" styleLbl="fgImgPlace1">
                <dgm:alg type="sp"/>
                <dgm:shape xmlns:r="http://schemas.openxmlformats.org/officeDocument/2006/relationships" type="roundRect" r:blip="" zOrderOff="-2" blipPhldr="1">
                  <dgm:adjLst>
                    <dgm:adj idx="1" val="0.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if>
      <dgm:else name="Name6"/>
    </dgm:choose>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58533024-10F1-4BC3-BAA5-CB28D8F9B618}"/>
              </a:ext>
            </a:extLst>
          </p:cNvPr>
          <p:cNvSpPr>
            <a:spLocks noGrp="1"/>
          </p:cNvSpPr>
          <p:nvPr>
            <p:ph type="dt" sz="quarter" idx="1"/>
          </p:nvPr>
        </p:nvSpPr>
        <p:spPr>
          <a:xfrm>
            <a:off x="3970338" y="8810624"/>
            <a:ext cx="3038475" cy="466726"/>
          </a:xfrm>
          <a:prstGeom prst="rect">
            <a:avLst/>
          </a:prstGeom>
        </p:spPr>
        <p:txBody>
          <a:bodyPr vert="horz" lIns="91440" tIns="45720" rIns="91440" bIns="45720" rtlCol="0" anchor="b"/>
          <a:lstStyle>
            <a:lvl1pPr algn="r">
              <a:defRPr sz="1200"/>
            </a:lvl1pPr>
          </a:lstStyle>
          <a:p>
            <a:fld id="{9074A39D-78C5-4FF5-94A2-BCBFAF602A34}" type="datetimeFigureOut">
              <a:rPr lang="en-US" smtClean="0">
                <a:latin typeface="+mn-lt"/>
              </a:rPr>
              <a:t>2/17/20</a:t>
            </a:fld>
            <a:endParaRPr lang="en-US" dirty="0">
              <a:latin typeface="+mn-lt"/>
            </a:endParaRPr>
          </a:p>
        </p:txBody>
      </p:sp>
      <p:sp>
        <p:nvSpPr>
          <p:cNvPr id="5" name="Slide Number Placeholder 4">
            <a:extLst>
              <a:ext uri="{FF2B5EF4-FFF2-40B4-BE49-F238E27FC236}">
                <a16:creationId xmlns:a16="http://schemas.microsoft.com/office/drawing/2014/main" id="{D1D2005F-34EB-4228-A469-9DA7EF685E32}"/>
              </a:ext>
            </a:extLst>
          </p:cNvPr>
          <p:cNvSpPr>
            <a:spLocks noGrp="1"/>
          </p:cNvSpPr>
          <p:nvPr>
            <p:ph type="sldNum" sz="quarter" idx="3"/>
          </p:nvPr>
        </p:nvSpPr>
        <p:spPr>
          <a:xfrm>
            <a:off x="0" y="8810626"/>
            <a:ext cx="3038475" cy="466726"/>
          </a:xfrm>
          <a:prstGeom prst="rect">
            <a:avLst/>
          </a:prstGeom>
        </p:spPr>
        <p:txBody>
          <a:bodyPr vert="horz" lIns="91440" tIns="45720" rIns="91440" bIns="45720" rtlCol="0" anchor="b"/>
          <a:lstStyle>
            <a:lvl1pPr algn="r">
              <a:defRPr sz="1200"/>
            </a:lvl1pPr>
          </a:lstStyle>
          <a:p>
            <a:pPr algn="l"/>
            <a:fld id="{C75DCF9F-B5D2-4E17-BF72-5579017E6EA3}" type="slidenum">
              <a:rPr lang="en-US" smtClean="0">
                <a:latin typeface="+mn-lt"/>
              </a:rPr>
              <a:pPr algn="l"/>
              <a:t>‹#›</a:t>
            </a:fld>
            <a:endParaRPr lang="en-US" dirty="0">
              <a:latin typeface="+mn-lt"/>
            </a:endParaRPr>
          </a:p>
        </p:txBody>
      </p:sp>
    </p:spTree>
    <p:extLst>
      <p:ext uri="{BB962C8B-B14F-4D97-AF65-F5344CB8AC3E}">
        <p14:creationId xmlns:p14="http://schemas.microsoft.com/office/powerpoint/2010/main" val="1735757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970341" y="8801100"/>
            <a:ext cx="3038475" cy="466726"/>
          </a:xfrm>
          <a:prstGeom prst="rect">
            <a:avLst/>
          </a:prstGeom>
        </p:spPr>
        <p:txBody>
          <a:bodyPr vert="horz" lIns="91440" tIns="45720" rIns="91440" bIns="45720" rtlCol="0"/>
          <a:lstStyle>
            <a:lvl1pPr algn="r">
              <a:defRPr sz="1200">
                <a:latin typeface="+mn-lt"/>
              </a:defRPr>
            </a:lvl1pPr>
          </a:lstStyle>
          <a:p>
            <a:fld id="{D7992059-949A-4D84-A84D-82EB5F97947B}" type="datetimeFigureOut">
              <a:rPr lang="en-US" smtClean="0"/>
              <a:pPr/>
              <a:t>2/17/20</a:t>
            </a:fld>
            <a:endParaRPr lang="en-US" dirty="0"/>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01675" y="4473577"/>
            <a:ext cx="5607050" cy="3660774"/>
          </a:xfrm>
          <a:prstGeom prst="rect">
            <a:avLst/>
          </a:prstGeom>
        </p:spPr>
        <p:txBody>
          <a:bodyPr vert="horz" lIns="91440" tIns="45720" rIns="91440" bIns="45720" rtlCol="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 y="8801100"/>
            <a:ext cx="3038475" cy="466726"/>
          </a:xfrm>
          <a:prstGeom prst="rect">
            <a:avLst/>
          </a:prstGeom>
        </p:spPr>
        <p:txBody>
          <a:bodyPr vert="horz" lIns="91440" tIns="45720" rIns="91440" bIns="45720" rtlCol="0" anchor="b"/>
          <a:lstStyle>
            <a:lvl1pPr algn="l">
              <a:defRPr sz="1200">
                <a:latin typeface="+mn-lt"/>
              </a:defRPr>
            </a:lvl1pPr>
          </a:lstStyle>
          <a:p>
            <a:fld id="{DBFF095A-F86B-4B29-8A9F-DF3D3D1F3E2A}" type="slidenum">
              <a:rPr lang="en-US" smtClean="0"/>
              <a:pPr/>
              <a:t>‹#›</a:t>
            </a:fld>
            <a:endParaRPr lang="en-US" dirty="0"/>
          </a:p>
        </p:txBody>
      </p:sp>
    </p:spTree>
    <p:extLst>
      <p:ext uri="{BB962C8B-B14F-4D97-AF65-F5344CB8AC3E}">
        <p14:creationId xmlns:p14="http://schemas.microsoft.com/office/powerpoint/2010/main" val="1877089979"/>
      </p:ext>
    </p:extLst>
  </p:cSld>
  <p:clrMap bg1="lt1" tx1="dk1" bg2="lt2" tx2="dk2" accent1="accent1" accent2="accent2" accent3="accent3" accent4="accent4" accent5="accent5" accent6="accent6" hlink="hlink" folHlink="folHlink"/>
  <p:notesStyle>
    <a:lvl1pPr marL="0" algn="l" defTabSz="914400" rtl="0" eaLnBrk="1" latinLnBrk="0" hangingPunct="1">
      <a:lnSpc>
        <a:spcPct val="90000"/>
      </a:lnSpc>
      <a:spcBef>
        <a:spcPts val="300"/>
      </a:spcBef>
      <a:defRPr sz="1200" kern="1200">
        <a:solidFill>
          <a:schemeClr val="tx1"/>
        </a:solidFill>
        <a:latin typeface="+mn-lt"/>
        <a:ea typeface="+mn-ea"/>
        <a:cs typeface="+mn-cs"/>
      </a:defRPr>
    </a:lvl1pPr>
    <a:lvl2pPr marL="457200" algn="l" defTabSz="914400" rtl="0" eaLnBrk="1" latinLnBrk="0" hangingPunct="1">
      <a:lnSpc>
        <a:spcPct val="90000"/>
      </a:lnSpc>
      <a:spcBef>
        <a:spcPts val="300"/>
      </a:spcBef>
      <a:defRPr sz="1200" kern="1200">
        <a:solidFill>
          <a:schemeClr val="tx1"/>
        </a:solidFill>
        <a:latin typeface="+mn-lt"/>
        <a:ea typeface="+mn-ea"/>
        <a:cs typeface="+mn-cs"/>
      </a:defRPr>
    </a:lvl2pPr>
    <a:lvl3pPr marL="914400" algn="l" defTabSz="914400" rtl="0" eaLnBrk="1" latinLnBrk="0" hangingPunct="1">
      <a:lnSpc>
        <a:spcPct val="90000"/>
      </a:lnSpc>
      <a:spcBef>
        <a:spcPts val="300"/>
      </a:spcBef>
      <a:defRPr sz="1200" kern="1200">
        <a:solidFill>
          <a:schemeClr val="tx1"/>
        </a:solidFill>
        <a:latin typeface="+mn-lt"/>
        <a:ea typeface="+mn-ea"/>
        <a:cs typeface="+mn-cs"/>
      </a:defRPr>
    </a:lvl3pPr>
    <a:lvl4pPr marL="1371600" algn="l" defTabSz="914400" rtl="0" eaLnBrk="1" latinLnBrk="0" hangingPunct="1">
      <a:lnSpc>
        <a:spcPct val="90000"/>
      </a:lnSpc>
      <a:spcBef>
        <a:spcPts val="300"/>
      </a:spcBef>
      <a:defRPr sz="1200" kern="1200">
        <a:solidFill>
          <a:schemeClr val="tx1"/>
        </a:solidFill>
        <a:latin typeface="+mn-lt"/>
        <a:ea typeface="+mn-ea"/>
        <a:cs typeface="+mn-cs"/>
      </a:defRPr>
    </a:lvl4pPr>
    <a:lvl5pPr marL="1828800" algn="l" defTabSz="914400" rtl="0" eaLnBrk="1" latinLnBrk="0" hangingPunct="1">
      <a:lnSpc>
        <a:spcPct val="90000"/>
      </a:lnSpc>
      <a:spcBef>
        <a:spcPts val="300"/>
      </a:spcBef>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E672D7-8E2D-4611-973D-F4591A707C34}" type="slidenum">
              <a:rPr lang="en-US" smtClean="0"/>
              <a:t>1</a:t>
            </a:fld>
            <a:endParaRPr lang="en-US"/>
          </a:p>
        </p:txBody>
      </p:sp>
    </p:spTree>
    <p:extLst>
      <p:ext uri="{BB962C8B-B14F-4D97-AF65-F5344CB8AC3E}">
        <p14:creationId xmlns:p14="http://schemas.microsoft.com/office/powerpoint/2010/main" val="25616481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4E672D7-8E2D-4611-973D-F4591A707C34}"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324234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22</a:t>
            </a:fld>
            <a:endParaRPr lang="en-US"/>
          </a:p>
        </p:txBody>
      </p:sp>
    </p:spTree>
    <p:extLst>
      <p:ext uri="{BB962C8B-B14F-4D97-AF65-F5344CB8AC3E}">
        <p14:creationId xmlns:p14="http://schemas.microsoft.com/office/powerpoint/2010/main" val="3314622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Shape 286"/>
          <p:cNvSpPr txBox="1">
            <a:spLocks noGrp="1"/>
          </p:cNvSpPr>
          <p:nvPr>
            <p:ph type="body" idx="1"/>
          </p:nvPr>
        </p:nvSpPr>
        <p:spPr>
          <a:xfrm>
            <a:off x="701675" y="4416425"/>
            <a:ext cx="5607000" cy="4183200"/>
          </a:xfrm>
          <a:prstGeom prst="rect">
            <a:avLst/>
          </a:prstGeom>
        </p:spPr>
        <p:txBody>
          <a:bodyPr wrap="square" lIns="91425" tIns="91425" rIns="91425" bIns="91425" anchor="t" anchorCtr="0">
            <a:noAutofit/>
          </a:bodyPr>
          <a:lstStyle/>
          <a:p>
            <a:pPr marL="0" lvl="0" indent="0" rtl="0">
              <a:spcBef>
                <a:spcPts val="0"/>
              </a:spcBef>
              <a:buNone/>
            </a:pPr>
            <a:endParaRPr/>
          </a:p>
        </p:txBody>
      </p:sp>
      <p:sp>
        <p:nvSpPr>
          <p:cNvPr id="287" name="Shape 287"/>
          <p:cNvSpPr>
            <a:spLocks noGrp="1" noRot="1" noChangeAspect="1"/>
          </p:cNvSpPr>
          <p:nvPr>
            <p:ph type="sldImg" idx="2"/>
          </p:nvPr>
        </p:nvSpPr>
        <p:spPr>
          <a:xfrm>
            <a:off x="407988" y="696913"/>
            <a:ext cx="6194425" cy="34861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3657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31</a:t>
            </a:fld>
            <a:endParaRPr lang="en-US" dirty="0"/>
          </a:p>
        </p:txBody>
      </p:sp>
    </p:spTree>
    <p:extLst>
      <p:ext uri="{BB962C8B-B14F-4D97-AF65-F5344CB8AC3E}">
        <p14:creationId xmlns:p14="http://schemas.microsoft.com/office/powerpoint/2010/main" val="2937219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63a23aa029_17_31:notes"/>
          <p:cNvSpPr txBox="1">
            <a:spLocks noGrp="1"/>
          </p:cNvSpPr>
          <p:nvPr>
            <p:ph type="body" idx="1"/>
          </p:nvPr>
        </p:nvSpPr>
        <p:spPr>
          <a:xfrm>
            <a:off x="686421" y="4400240"/>
            <a:ext cx="5485200" cy="3600900"/>
          </a:xfrm>
          <a:prstGeom prst="rect">
            <a:avLst/>
          </a:prstGeom>
        </p:spPr>
        <p:txBody>
          <a:bodyPr spcFirstLastPara="1" wrap="square" lIns="89600" tIns="89600" rIns="89600" bIns="89600" anchor="t" anchorCtr="0">
            <a:noAutofit/>
          </a:bodyPr>
          <a:lstStyle/>
          <a:p>
            <a:pPr marL="0" lvl="0" indent="0" algn="l" rtl="0">
              <a:spcBef>
                <a:spcPts val="0"/>
              </a:spcBef>
              <a:spcAft>
                <a:spcPts val="0"/>
              </a:spcAft>
              <a:buNone/>
            </a:pPr>
            <a:endParaRPr/>
          </a:p>
        </p:txBody>
      </p:sp>
      <p:sp>
        <p:nvSpPr>
          <p:cNvPr id="317" name="Google Shape;317;g63a23aa029_17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287937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dc341c56e_21_215: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r>
              <a:rPr lang="en-US"/>
              <a:t>quick run through - what ECP ST is working on</a:t>
            </a:r>
            <a:endParaRPr/>
          </a:p>
        </p:txBody>
      </p:sp>
      <p:sp>
        <p:nvSpPr>
          <p:cNvPr id="336" name="Google Shape;336;g6dc341c56e_21_2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8261423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BFF095A-F86B-4B29-8A9F-DF3D3D1F3E2A}"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38806352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2:notes"/>
          <p:cNvSpPr txBox="1">
            <a:spLocks noGrp="1"/>
          </p:cNvSpPr>
          <p:nvPr>
            <p:ph type="body" idx="1"/>
          </p:nvPr>
        </p:nvSpPr>
        <p:spPr>
          <a:xfrm>
            <a:off x="701675" y="4416425"/>
            <a:ext cx="5607050" cy="4183063"/>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7" name="Google Shape;97;p2: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8418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4E672D7-8E2D-4611-973D-F4591A707C34}" type="slidenum">
              <a:rPr lang="en-US" smtClean="0"/>
              <a:t>3</a:t>
            </a:fld>
            <a:endParaRPr lang="en-US"/>
          </a:p>
        </p:txBody>
      </p:sp>
    </p:spTree>
    <p:extLst>
      <p:ext uri="{BB962C8B-B14F-4D97-AF65-F5344CB8AC3E}">
        <p14:creationId xmlns:p14="http://schemas.microsoft.com/office/powerpoint/2010/main" val="106335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dirty="0"/>
              <a:t>Open MP</a:t>
            </a:r>
          </a:p>
          <a:p>
            <a:endParaRPr lang="en-US" sz="1200" b="0" dirty="0"/>
          </a:p>
          <a:p>
            <a:pPr marL="171399" lvl="1" indent="-171399" defTabSz="799860">
              <a:lnSpc>
                <a:spcPct val="90000"/>
              </a:lnSpc>
              <a:spcBef>
                <a:spcPts val="600"/>
              </a:spcBef>
              <a:buChar char="•"/>
            </a:pPr>
            <a:r>
              <a:rPr lang="en-US" sz="1200" b="0" dirty="0">
                <a:cs typeface="Arial Narrow"/>
              </a:rPr>
              <a:t>Identified that one of the most important gaps in OpenMP is how to program the different memories available in the node and how to map to/from complex data structures between them that require deep copy</a:t>
            </a:r>
          </a:p>
          <a:p>
            <a:pPr marL="171399" lvl="1" indent="-171399" defTabSz="799860">
              <a:lnSpc>
                <a:spcPct val="90000"/>
              </a:lnSpc>
              <a:spcBef>
                <a:spcPts val="600"/>
              </a:spcBef>
              <a:buChar char="•"/>
            </a:pPr>
            <a:r>
              <a:rPr lang="en-US" sz="1200" b="0" dirty="0">
                <a:cs typeface="Arial Narrow"/>
              </a:rPr>
              <a:t>Gathered application use cases from E3SM, </a:t>
            </a:r>
            <a:r>
              <a:rPr lang="en-US" sz="1200" b="0" dirty="0" err="1">
                <a:cs typeface="Arial Narrow"/>
              </a:rPr>
              <a:t>QMCPack</a:t>
            </a:r>
            <a:r>
              <a:rPr lang="en-US" sz="1200" b="0" dirty="0">
                <a:cs typeface="Arial Narrow"/>
              </a:rPr>
              <a:t>, XGC, LSMS3, LAMMPS, GENESIS, etc. Used this information to drive the memory management API, declare mappers and manual deep copy functionality in OpenMP 5.0.</a:t>
            </a:r>
            <a:endParaRPr lang="en-US" sz="1200" b="0" dirty="0"/>
          </a:p>
          <a:p>
            <a:pPr marL="171399" lvl="1" indent="-171399" defTabSz="799860">
              <a:lnSpc>
                <a:spcPct val="90000"/>
              </a:lnSpc>
              <a:spcBef>
                <a:spcPts val="600"/>
              </a:spcBef>
              <a:buChar char="•"/>
            </a:pPr>
            <a:r>
              <a:rPr lang="en-US" sz="1200" b="0" dirty="0">
                <a:cs typeface="Arial Narrow"/>
              </a:rPr>
              <a:t>Developed test cases to implement manual deep copy, declare mappers and the new memory management API in OpenMP 5.0.</a:t>
            </a:r>
          </a:p>
          <a:p>
            <a:pPr marL="171399" lvl="1" indent="-171399" defTabSz="799860">
              <a:lnSpc>
                <a:spcPct val="90000"/>
              </a:lnSpc>
              <a:spcBef>
                <a:spcPts val="600"/>
              </a:spcBef>
              <a:buChar char="•"/>
            </a:pPr>
            <a:r>
              <a:rPr lang="en-US" sz="1200" b="0" i="0" kern="1200" dirty="0">
                <a:solidFill>
                  <a:schemeClr val="tx1"/>
                </a:solidFill>
                <a:effectLst/>
                <a:latin typeface="+mn-lt"/>
                <a:ea typeface="+mn-ea"/>
                <a:cs typeface="+mn-cs"/>
              </a:rPr>
              <a:t>A SOLLVE software release was made publicly available on GitHub at https://</a:t>
            </a:r>
            <a:r>
              <a:rPr lang="en-US" sz="1200" b="0" i="0" kern="1200" dirty="0" err="1">
                <a:solidFill>
                  <a:schemeClr val="tx1"/>
                </a:solidFill>
                <a:effectLst/>
                <a:latin typeface="+mn-lt"/>
                <a:ea typeface="+mn-ea"/>
                <a:cs typeface="+mn-cs"/>
              </a:rPr>
              <a:t>github.com</a:t>
            </a:r>
            <a:r>
              <a:rPr lang="en-US" sz="1200" b="0" i="0" kern="1200" dirty="0">
                <a:solidFill>
                  <a:schemeClr val="tx1"/>
                </a:solidFill>
                <a:effectLst/>
                <a:latin typeface="+mn-lt"/>
                <a:ea typeface="+mn-ea"/>
                <a:cs typeface="+mn-cs"/>
              </a:rPr>
              <a:t>/SOLLVE/</a:t>
            </a:r>
            <a:r>
              <a:rPr lang="en-US" sz="1200" b="0" i="0" kern="1200" dirty="0" err="1">
                <a:solidFill>
                  <a:schemeClr val="tx1"/>
                </a:solidFill>
                <a:effectLst/>
                <a:latin typeface="+mn-lt"/>
                <a:ea typeface="+mn-ea"/>
                <a:cs typeface="+mn-cs"/>
              </a:rPr>
              <a:t>sollve</a:t>
            </a:r>
            <a:r>
              <a:rPr lang="en-US" sz="1200" b="0" i="0" kern="1200" dirty="0">
                <a:solidFill>
                  <a:schemeClr val="tx1"/>
                </a:solidFill>
                <a:effectLst/>
                <a:latin typeface="+mn-lt"/>
                <a:ea typeface="+mn-ea"/>
                <a:cs typeface="+mn-cs"/>
              </a:rPr>
              <a:t>. Enhancements include: 1) better performance for OpenMP nested parallel regions using BOLT lightweight threading, 2) improvements that facilitate optimization of OpenMP outlined functions, 3) initial support for OpenMP 5.0 declare mapper to enable accelerator deep copy, 4) pragmas to succinctly direct advanced loop transformations, and 5) an OpenMP offloading validation &amp; verification suite, that allows users and vendors to validate OpenMP implementations.</a:t>
            </a:r>
          </a:p>
          <a:p>
            <a:pPr marL="171399" lvl="1" indent="-171399" defTabSz="799860">
              <a:lnSpc>
                <a:spcPct val="90000"/>
              </a:lnSpc>
              <a:spcBef>
                <a:spcPts val="600"/>
              </a:spcBef>
              <a:buChar char="•"/>
            </a:pPr>
            <a:endParaRPr lang="en-US" sz="1200" b="0" dirty="0"/>
          </a:p>
          <a:p>
            <a:endParaRPr lang="en-US" sz="1200" b="0" dirty="0"/>
          </a:p>
          <a:p>
            <a:pPr marL="0" lvl="1" indent="0">
              <a:lnSpc>
                <a:spcPct val="100000"/>
              </a:lnSpc>
              <a:spcBef>
                <a:spcPts val="0"/>
              </a:spcBef>
              <a:buNone/>
            </a:pPr>
            <a:r>
              <a:rPr lang="en-US" sz="1200" b="0" dirty="0">
                <a:solidFill>
                  <a:srgbClr val="256092"/>
                </a:solidFill>
              </a:rPr>
              <a:t>Exa-PAPI builds on the latest PAPI project and we are extending it with:</a:t>
            </a:r>
          </a:p>
          <a:p>
            <a:pPr marL="0" indent="0">
              <a:spcBef>
                <a:spcPts val="1000"/>
              </a:spcBef>
              <a:buNone/>
            </a:pPr>
            <a:r>
              <a:rPr lang="en-US" sz="1200" b="0" dirty="0">
                <a:solidFill>
                  <a:srgbClr val="D0362D"/>
                </a:solidFill>
              </a:rPr>
              <a:t>Effort 1:	Performance counter monitoring capabilities for new and advanced ECP hardware, and software technologies.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D0362D"/>
                </a:solidFill>
              </a:rPr>
              <a:t>Effort 2:	Fine-grained power management support.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D0362D"/>
                </a:solidFill>
              </a:rPr>
              <a:t>Effort 3:	Functionality for performance counter analysis at "task granularity" for task-based runtime systems.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rgbClr val="D0362D"/>
                </a:solidFill>
              </a:rPr>
              <a:t>Effort 4:	"Software-defined Events" that originate from the ECP software stack and are currently treated as black boxes (i.e., 	communication libraries, math libraries, task-based runtime systems, etc.)</a:t>
            </a:r>
          </a:p>
          <a:p>
            <a:pPr marL="229870" indent="-229870">
              <a:lnSpc>
                <a:spcPct val="100000"/>
              </a:lnSpc>
              <a:spcBef>
                <a:spcPts val="200"/>
              </a:spcBef>
              <a:buFont typeface="Arial" panose="020B0604020202020204" pitchFamily="34" charset="0"/>
              <a:buChar char="•"/>
            </a:pPr>
            <a:r>
              <a:rPr lang="en-US" sz="1200" dirty="0"/>
              <a:t>Co-Design of a new standard API for SDEs with libraries and runtime communities. (FY18)</a:t>
            </a:r>
          </a:p>
          <a:p>
            <a:pPr marL="229870" indent="-229870">
              <a:lnSpc>
                <a:spcPct val="100000"/>
              </a:lnSpc>
              <a:spcBef>
                <a:spcPts val="200"/>
              </a:spcBef>
              <a:buFont typeface="Arial" panose="020B0604020202020204" pitchFamily="34" charset="0"/>
              <a:buChar char="•"/>
            </a:pPr>
            <a:r>
              <a:rPr lang="en-US" sz="1200" dirty="0"/>
              <a:t>Implement infrastructure for SDE support in Exa-PAPI. (FY18 + FY19)</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rgbClr val="D0362D"/>
              </a:solidFill>
            </a:endParaRPr>
          </a:p>
          <a:p>
            <a:r>
              <a:rPr lang="en-US" dirty="0"/>
              <a:t>STRUMPACK</a:t>
            </a:r>
          </a:p>
          <a:p>
            <a:pPr marL="171450" indent="-171450">
              <a:buFont typeface="Arial" panose="020B0604020202020204" pitchFamily="34" charset="0"/>
              <a:buChar char="•"/>
            </a:pPr>
            <a:r>
              <a:rPr lang="en-US" dirty="0"/>
              <a:t>Better OpenMP support in HSS compression, HSS factorization and HSS </a:t>
            </a:r>
            <a:r>
              <a:rPr lang="en-US" dirty="0" err="1"/>
              <a:t>matvec</a:t>
            </a:r>
            <a:r>
              <a:rPr lang="en-US" dirty="0"/>
              <a:t>.</a:t>
            </a:r>
          </a:p>
          <a:p>
            <a:pPr marL="628650" lvl="1" indent="-171450">
              <a:buFont typeface="Arial" panose="020B0604020202020204" pitchFamily="34" charset="0"/>
              <a:buChar char="•"/>
            </a:pPr>
            <a:r>
              <a:rPr lang="en-US" dirty="0"/>
              <a:t>Use OpenMP tasking parallelism, e.g. </a:t>
            </a:r>
            <a:r>
              <a:rPr lang="en-US" dirty="0" err="1"/>
              <a:t>taskloop</a:t>
            </a:r>
            <a:endParaRPr lang="en-US" dirty="0"/>
          </a:p>
          <a:p>
            <a:pPr marL="628650" lvl="1" indent="-171450">
              <a:buFont typeface="Arial" panose="020B0604020202020204" pitchFamily="34" charset="0"/>
              <a:buChar char="•"/>
            </a:pPr>
            <a:r>
              <a:rPr lang="en-US" dirty="0"/>
              <a:t>Improved threading in element extraction, ULV factorization</a:t>
            </a:r>
          </a:p>
          <a:p>
            <a:pPr marL="171450" indent="-171450">
              <a:buFont typeface="Arial" panose="020B0604020202020204" pitchFamily="34" charset="0"/>
              <a:buChar char="•"/>
            </a:pPr>
            <a:r>
              <a:rPr lang="en-US" dirty="0"/>
              <a:t>Threading improvements in sparse-matrix randomized sampling.</a:t>
            </a:r>
          </a:p>
          <a:p>
            <a:pPr marL="171450" indent="-171450">
              <a:buFont typeface="Arial" panose="020B0604020202020204" pitchFamily="34" charset="0"/>
              <a:buChar char="•"/>
            </a:pPr>
            <a:r>
              <a:rPr lang="en-US" dirty="0"/>
              <a:t>Results:</a:t>
            </a:r>
          </a:p>
          <a:p>
            <a:pPr marL="628650" lvl="1" indent="-171450">
              <a:buFont typeface="Arial" panose="020B0604020202020204" pitchFamily="34" charset="0"/>
              <a:buChar char="•"/>
            </a:pPr>
            <a:r>
              <a:rPr lang="en-US" dirty="0"/>
              <a:t>Dense matrix HSS compression is up to </a:t>
            </a:r>
            <a:r>
              <a:rPr lang="en-US" dirty="0">
                <a:solidFill>
                  <a:srgbClr val="FF0000"/>
                </a:solidFill>
              </a:rPr>
              <a:t>4.7x </a:t>
            </a:r>
            <a:r>
              <a:rPr lang="en-US" dirty="0"/>
              <a:t>faster on 8 nodes (256 cores) of Cori-Haswell and </a:t>
            </a:r>
            <a:r>
              <a:rPr lang="en-US" dirty="0">
                <a:solidFill>
                  <a:srgbClr val="FF0000"/>
                </a:solidFill>
              </a:rPr>
              <a:t>2.4x</a:t>
            </a:r>
            <a:r>
              <a:rPr lang="en-US" dirty="0"/>
              <a:t> faster on Cori-NKL.</a:t>
            </a:r>
          </a:p>
          <a:p>
            <a:pPr marL="628650" lvl="1" indent="-171450">
              <a:buFont typeface="Arial" panose="020B0604020202020204" pitchFamily="34" charset="0"/>
              <a:buChar char="•"/>
            </a:pPr>
            <a:r>
              <a:rPr lang="en-US" dirty="0"/>
              <a:t>The HSS embedded sparse factorization, is up to </a:t>
            </a:r>
            <a:r>
              <a:rPr lang="en-US" dirty="0">
                <a:solidFill>
                  <a:srgbClr val="FF0000"/>
                </a:solidFill>
              </a:rPr>
              <a:t>2.2x faster</a:t>
            </a:r>
            <a:r>
              <a:rPr lang="en-US" dirty="0"/>
              <a:t> on 8 KNL nodes.</a:t>
            </a:r>
          </a:p>
          <a:p>
            <a:pPr marL="628650" lvl="1" indent="-171450">
              <a:buFont typeface="Arial" panose="020B0604020202020204" pitchFamily="34" charset="0"/>
              <a:buChar char="•"/>
            </a:pPr>
            <a:r>
              <a:rPr lang="en-US" dirty="0"/>
              <a:t>By fixing a memory bottleneck, we can now compress much larger HSS matrices.</a:t>
            </a:r>
          </a:p>
          <a:p>
            <a:endParaRPr lang="en-US" dirty="0"/>
          </a:p>
          <a:p>
            <a:endParaRPr lang="en-US" sz="1200" b="0" dirty="0"/>
          </a:p>
          <a:p>
            <a:endParaRPr lang="en-US" sz="1200" b="0" dirty="0"/>
          </a:p>
          <a:p>
            <a:endParaRPr lang="en-US" sz="1200" b="0" dirty="0"/>
          </a:p>
          <a:p>
            <a:r>
              <a:rPr lang="en-US" sz="1200" b="0" cap="small" dirty="0" err="1"/>
              <a:t>zfp</a:t>
            </a:r>
            <a:r>
              <a:rPr lang="en-US" sz="1200" b="0" dirty="0"/>
              <a:t>: compressed format for error-controlled reduction in I/O and storage</a:t>
            </a:r>
          </a:p>
          <a:p>
            <a:r>
              <a:rPr lang="en-US" sz="1200" b="0" dirty="0">
                <a:ln w="12700">
                  <a:solidFill>
                    <a:schemeClr val="accent2">
                      <a:lumMod val="75000"/>
                    </a:schemeClr>
                  </a:solidFill>
                </a:ln>
                <a:solidFill>
                  <a:schemeClr val="accent2">
                    <a:lumMod val="60000"/>
                    <a:lumOff val="40000"/>
                  </a:schemeClr>
                </a:solidFill>
              </a:rPr>
              <a:t>In-memory compressed storage </a:t>
            </a:r>
            <a:r>
              <a:rPr lang="en-US" sz="1200" b="0" dirty="0"/>
              <a:t>of tables &amp; viz data with prescribed footprint</a:t>
            </a:r>
          </a:p>
          <a:p>
            <a:pPr lvl="1"/>
            <a:r>
              <a:rPr lang="en-US" sz="1200" b="0" dirty="0"/>
              <a:t>Capacity limited apps &amp; in situ, in transit, and post hoc viz are enabled by compressed arrays</a:t>
            </a:r>
          </a:p>
          <a:p>
            <a:r>
              <a:rPr lang="en-US" sz="1200" b="0" dirty="0">
                <a:ln w="12700">
                  <a:noFill/>
                </a:ln>
                <a:solidFill>
                  <a:schemeClr val="accent2">
                    <a:lumMod val="60000"/>
                    <a:lumOff val="40000"/>
                  </a:schemeClr>
                </a:solidFill>
              </a:rPr>
              <a:t> </a:t>
            </a:r>
            <a:r>
              <a:rPr lang="en-US" sz="1200" b="0" dirty="0">
                <a:ln w="12700">
                  <a:solidFill>
                    <a:schemeClr val="accent2">
                      <a:lumMod val="75000"/>
                    </a:schemeClr>
                  </a:solidFill>
                </a:ln>
                <a:solidFill>
                  <a:schemeClr val="accent2">
                    <a:lumMod val="60000"/>
                    <a:lumOff val="40000"/>
                  </a:schemeClr>
                </a:solidFill>
              </a:rPr>
              <a:t>Bandwidth reduction </a:t>
            </a:r>
            <a:r>
              <a:rPr lang="en-US" sz="1200" b="0" dirty="0"/>
              <a:t>for CPU ⟺ GPU, node-to-node communication, I/O</a:t>
            </a:r>
          </a:p>
          <a:p>
            <a:r>
              <a:rPr lang="en-US" sz="1200" b="0" dirty="0">
                <a:ln w="12700">
                  <a:noFill/>
                </a:ln>
                <a:solidFill>
                  <a:schemeClr val="accent2">
                    <a:lumMod val="60000"/>
                    <a:lumOff val="40000"/>
                  </a:schemeClr>
                </a:solidFill>
              </a:rPr>
              <a:t> </a:t>
            </a:r>
            <a:r>
              <a:rPr lang="en-US" sz="1200" b="0" dirty="0">
                <a:ln w="12700">
                  <a:solidFill>
                    <a:schemeClr val="accent2">
                      <a:lumMod val="75000"/>
                    </a:schemeClr>
                  </a:solidFill>
                </a:ln>
                <a:solidFill>
                  <a:schemeClr val="accent2">
                    <a:lumMod val="60000"/>
                    <a:lumOff val="40000"/>
                  </a:schemeClr>
                </a:solidFill>
              </a:rPr>
              <a:t>Error-bounded data reduction </a:t>
            </a:r>
            <a:r>
              <a:rPr lang="en-US" sz="1200" b="0" dirty="0"/>
              <a:t>for checkpoint &amp; viz file storage</a:t>
            </a:r>
          </a:p>
          <a:p>
            <a:r>
              <a:rPr lang="en-US" sz="1200" b="0" dirty="0">
                <a:ln w="12700">
                  <a:noFill/>
                </a:ln>
                <a:solidFill>
                  <a:schemeClr val="accent2">
                    <a:lumMod val="60000"/>
                    <a:lumOff val="40000"/>
                  </a:schemeClr>
                </a:solidFill>
              </a:rPr>
              <a:t> </a:t>
            </a:r>
            <a:r>
              <a:rPr lang="en-US" sz="1200" b="0" dirty="0">
                <a:ln w="12700">
                  <a:solidFill>
                    <a:schemeClr val="accent2">
                      <a:lumMod val="75000"/>
                    </a:schemeClr>
                  </a:solidFill>
                </a:ln>
                <a:solidFill>
                  <a:schemeClr val="accent2">
                    <a:lumMod val="60000"/>
                    <a:lumOff val="40000"/>
                  </a:schemeClr>
                </a:solidFill>
              </a:rPr>
              <a:t>Massively data-parallel (de)compression </a:t>
            </a:r>
            <a:r>
              <a:rPr lang="en-US" sz="1200" b="0" dirty="0"/>
              <a:t>via block decomposition</a:t>
            </a:r>
          </a:p>
          <a:p>
            <a:pPr lvl="1"/>
            <a:r>
              <a:rPr lang="en-US" sz="1200" b="0" cap="small" dirty="0" err="1"/>
              <a:t>zfp</a:t>
            </a:r>
            <a:r>
              <a:rPr lang="en-US" sz="1200" b="0" dirty="0"/>
              <a:t> is ideally positioned to exploit manycore architectures</a:t>
            </a:r>
          </a:p>
          <a:p>
            <a:r>
              <a:rPr lang="en-US" sz="1200" b="0" dirty="0">
                <a:ln w="12700">
                  <a:noFill/>
                </a:ln>
                <a:solidFill>
                  <a:schemeClr val="accent2">
                    <a:lumMod val="60000"/>
                    <a:lumOff val="40000"/>
                  </a:schemeClr>
                </a:solidFill>
              </a:rPr>
              <a:t> </a:t>
            </a:r>
            <a:r>
              <a:rPr lang="en-US" sz="1200" b="0" dirty="0">
                <a:ln w="12700">
                  <a:solidFill>
                    <a:schemeClr val="accent2">
                      <a:lumMod val="75000"/>
                    </a:schemeClr>
                  </a:solidFill>
                </a:ln>
                <a:solidFill>
                  <a:schemeClr val="accent2">
                    <a:lumMod val="60000"/>
                    <a:lumOff val="40000"/>
                  </a:schemeClr>
                </a:solidFill>
              </a:rPr>
              <a:t>More accurate </a:t>
            </a:r>
            <a:r>
              <a:rPr lang="en-US" sz="1200" b="0" dirty="0"/>
              <a:t>representation than IEEE</a:t>
            </a:r>
          </a:p>
          <a:p>
            <a:pPr lvl="1"/>
            <a:r>
              <a:rPr lang="en-US" sz="1200" b="0" dirty="0"/>
              <a:t>Same accuracy at half the storage or less</a:t>
            </a:r>
          </a:p>
          <a:p>
            <a:pPr lvl="1"/>
            <a:r>
              <a:rPr lang="en-US" sz="1200" b="0" dirty="0"/>
              <a:t>Orders of magnitude more accurate using same storage</a:t>
            </a:r>
          </a:p>
          <a:p>
            <a:endParaRPr lang="en-US" dirty="0"/>
          </a:p>
          <a:p>
            <a:r>
              <a:rPr lang="en-US" sz="2200" dirty="0"/>
              <a:t>Team members developed popular, open source tools (</a:t>
            </a:r>
            <a:r>
              <a:rPr lang="en-US" sz="2200" dirty="0" err="1"/>
              <a:t>ParaView</a:t>
            </a:r>
            <a:r>
              <a:rPr lang="en-US" sz="2200" dirty="0"/>
              <a:t>, </a:t>
            </a:r>
            <a:r>
              <a:rPr lang="en-US" sz="2200" dirty="0" err="1"/>
              <a:t>VisIt</a:t>
            </a:r>
            <a:r>
              <a:rPr lang="en-US" sz="2200" dirty="0"/>
              <a:t>) based on the Visualization </a:t>
            </a:r>
            <a:r>
              <a:rPr lang="en-US" sz="2200" dirty="0" err="1"/>
              <a:t>ToolKit</a:t>
            </a:r>
            <a:r>
              <a:rPr lang="en-US" sz="2200" dirty="0"/>
              <a:t> library (VTK)</a:t>
            </a:r>
          </a:p>
          <a:p>
            <a:pPr lvl="1"/>
            <a:r>
              <a:rPr lang="en-US" sz="2200" dirty="0"/>
              <a:t>Widespread usage in DOE and &gt;1 million downloads worldwide</a:t>
            </a:r>
          </a:p>
          <a:p>
            <a:pPr lvl="1"/>
            <a:r>
              <a:rPr lang="en-US" sz="2200" dirty="0"/>
              <a:t>Hundreds of person years of effort</a:t>
            </a:r>
          </a:p>
          <a:p>
            <a:r>
              <a:rPr lang="en-US" sz="2200" dirty="0"/>
              <a:t>Major visualization and analysis problems for exascale:</a:t>
            </a:r>
          </a:p>
          <a:p>
            <a:pPr marL="803275" lvl="1" indent="-457200">
              <a:buFont typeface="+mj-lt"/>
              <a:buAutoNum type="arabicParenR"/>
            </a:pPr>
            <a:r>
              <a:rPr lang="en-US" sz="2200" u="sng" dirty="0"/>
              <a:t>Many-core architectures</a:t>
            </a:r>
            <a:r>
              <a:rPr lang="en-US" sz="2200" dirty="0"/>
              <a:t> </a:t>
            </a:r>
          </a:p>
          <a:p>
            <a:pPr marL="803275" lvl="1" indent="-457200">
              <a:buFont typeface="+mj-lt"/>
              <a:buAutoNum type="arabicParenR"/>
            </a:pPr>
            <a:r>
              <a:rPr lang="en-US" sz="2200" dirty="0"/>
              <a:t>I/O limitations will require data reduction/ in situ processing</a:t>
            </a:r>
          </a:p>
          <a:p>
            <a:pPr marL="803275" lvl="1" indent="-457200">
              <a:buFont typeface="+mj-lt"/>
              <a:buAutoNum type="arabicParenR"/>
            </a:pPr>
            <a:r>
              <a:rPr lang="en-US" sz="2200" dirty="0"/>
              <a:t>Artifacts created will require new methods of analysis and visualization</a:t>
            </a:r>
          </a:p>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54E672D7-8E2D-4611-973D-F4591A707C34}"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2151142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B739B3C9-E79C-4854-8A0D-8919514962BE}"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5</a:t>
            </a:fld>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16285880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BFF095A-F86B-4B29-8A9F-DF3D3D1F3E2A}" type="slidenum">
              <a:rPr lang="en-US" smtClean="0"/>
              <a:pPr/>
              <a:t>6</a:t>
            </a:fld>
            <a:endParaRPr lang="en-US" dirty="0"/>
          </a:p>
        </p:txBody>
      </p:sp>
    </p:spTree>
    <p:extLst>
      <p:ext uri="{BB962C8B-B14F-4D97-AF65-F5344CB8AC3E}">
        <p14:creationId xmlns:p14="http://schemas.microsoft.com/office/powerpoint/2010/main" val="103047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BFF095A-F86B-4B29-8A9F-DF3D3D1F3E2A}"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3382725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BFF095A-F86B-4B29-8A9F-DF3D3D1F3E2A}"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1874659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base" latinLnBrk="0" hangingPunct="1">
              <a:lnSpc>
                <a:spcPct val="100000"/>
              </a:lnSpc>
              <a:spcBef>
                <a:spcPct val="0"/>
              </a:spcBef>
              <a:spcAft>
                <a:spcPct val="0"/>
              </a:spcAft>
              <a:buClrTx/>
              <a:buSzTx/>
              <a:buFontTx/>
              <a:buNone/>
              <a:tabLst/>
              <a:defRPr/>
            </a:pPr>
            <a:fld id="{DBFF095A-F86B-4B29-8A9F-DF3D3D1F3E2A}" type="slidenum">
              <a:rPr kumimoji="0" lang="en-US" sz="1200" b="0" i="0" u="none" strike="noStrike" kern="1200" cap="none" spc="0" normalizeH="0" baseline="0" noProof="0" smtClean="0">
                <a:ln>
                  <a:noFill/>
                </a:ln>
                <a:solidFill>
                  <a:prstClr val="black"/>
                </a:solidFill>
                <a:effectLst/>
                <a:uLnTx/>
                <a:uFillTx/>
                <a:latin typeface="Century Gothic" panose="020F0302020204030204"/>
                <a:ea typeface="+mn-ea"/>
                <a:cs typeface="Arial" charset="0"/>
              </a:rPr>
              <a:pPr marL="0" marR="0" lvl="0" indent="0" algn="l" defTabSz="914400" rtl="0" eaLnBrk="1" fontAlgn="base" latinLnBrk="0" hangingPunct="1">
                <a:lnSpc>
                  <a:spcPct val="100000"/>
                </a:lnSpc>
                <a:spcBef>
                  <a:spcPct val="0"/>
                </a:spcBef>
                <a:spcAft>
                  <a:spcPct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entury Gothic" panose="020F0302020204030204"/>
              <a:ea typeface="+mn-ea"/>
              <a:cs typeface="Arial" charset="0"/>
            </a:endParaRPr>
          </a:p>
        </p:txBody>
      </p:sp>
    </p:spTree>
    <p:extLst>
      <p:ext uri="{BB962C8B-B14F-4D97-AF65-F5344CB8AC3E}">
        <p14:creationId xmlns:p14="http://schemas.microsoft.com/office/powerpoint/2010/main" val="13155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6dc341c56e_21_215:notes"/>
          <p:cNvSpPr txBox="1">
            <a:spLocks noGrp="1"/>
          </p:cNvSpPr>
          <p:nvPr>
            <p:ph type="body" idx="1"/>
          </p:nvPr>
        </p:nvSpPr>
        <p:spPr>
          <a:xfrm>
            <a:off x="701675" y="4473577"/>
            <a:ext cx="5607000" cy="3660900"/>
          </a:xfrm>
          <a:prstGeom prst="rect">
            <a:avLst/>
          </a:prstGeom>
        </p:spPr>
        <p:txBody>
          <a:bodyPr spcFirstLastPara="1" wrap="square" lIns="91425" tIns="45700" rIns="91425" bIns="45700" anchor="t" anchorCtr="0">
            <a:noAutofit/>
          </a:bodyPr>
          <a:lstStyle/>
          <a:p>
            <a:pPr marL="0" lvl="0" indent="0" algn="l" rtl="0">
              <a:spcBef>
                <a:spcPts val="300"/>
              </a:spcBef>
              <a:spcAft>
                <a:spcPts val="0"/>
              </a:spcAft>
              <a:buNone/>
            </a:pPr>
            <a:r>
              <a:rPr lang="en-US"/>
              <a:t>quick run through - what ECP ST is working on</a:t>
            </a:r>
            <a:endParaRPr/>
          </a:p>
        </p:txBody>
      </p:sp>
      <p:sp>
        <p:nvSpPr>
          <p:cNvPr id="336" name="Google Shape;336;g6dc341c56e_21_215:notes"/>
          <p:cNvSpPr>
            <a:spLocks noGrp="1" noRot="1" noChangeAspect="1"/>
          </p:cNvSpPr>
          <p:nvPr>
            <p:ph type="sldImg" idx="2"/>
          </p:nvPr>
        </p:nvSpPr>
        <p:spPr>
          <a:xfrm>
            <a:off x="717550" y="1162050"/>
            <a:ext cx="5575300" cy="31369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4884652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2.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3.xml"/><Relationship Id="rId4" Type="http://schemas.openxmlformats.org/officeDocument/2006/relationships/image" Target="../media/image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3.png"/><Relationship Id="rId2" Type="http://schemas.openxmlformats.org/officeDocument/2006/relationships/image" Target="../media/image9.png"/><Relationship Id="rId1" Type="http://schemas.openxmlformats.org/officeDocument/2006/relationships/slideMaster" Target="../slideMasters/slideMaster3.xml"/><Relationship Id="rId6" Type="http://schemas.microsoft.com/office/2007/relationships/hdphoto" Target="../media/hdphoto3.wdp"/><Relationship Id="rId5" Type="http://schemas.openxmlformats.org/officeDocument/2006/relationships/image" Target="../media/image12.png"/><Relationship Id="rId4" Type="http://schemas.openxmlformats.org/officeDocument/2006/relationships/image" Target="../media/image1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 Id="rId5" Type="http://schemas.openxmlformats.org/officeDocument/2006/relationships/image" Target="../media/image15.pn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4.xml"/><Relationship Id="rId5" Type="http://schemas.openxmlformats.org/officeDocument/2006/relationships/image" Target="../media/image15.png"/><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5.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6.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6.xml"/><Relationship Id="rId5" Type="http://schemas.openxmlformats.org/officeDocument/2006/relationships/image" Target="../media/image20.png"/><Relationship Id="rId4" Type="http://schemas.openxmlformats.org/officeDocument/2006/relationships/image" Target="../media/image1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7.xml"/><Relationship Id="rId5" Type="http://schemas.openxmlformats.org/officeDocument/2006/relationships/image" Target="../media/image15.png"/><Relationship Id="rId4"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png"/><Relationship Id="rId1" Type="http://schemas.openxmlformats.org/officeDocument/2006/relationships/slideMaster" Target="../slideMasters/slideMaster7.xml"/><Relationship Id="rId5" Type="http://schemas.openxmlformats.org/officeDocument/2006/relationships/image" Target="../media/image15.png"/><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4072205653"/>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14661" y="948037"/>
            <a:ext cx="11877340" cy="568848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98337"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67061" y="384907"/>
            <a:ext cx="11765280"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14661"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0025711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9412395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3526030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855" y="10039"/>
            <a:ext cx="11378099" cy="9144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3864188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856" y="0"/>
            <a:ext cx="11375435"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856" y="1076960"/>
            <a:ext cx="11372771"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78791817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65856" y="411482"/>
            <a:ext cx="11375435" cy="510909"/>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SzPts val="1100"/>
              <a:buNone/>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69" name="Google Shape;69;p15"/>
          <p:cNvSpPr txBox="1">
            <a:spLocks noGrp="1"/>
          </p:cNvSpPr>
          <p:nvPr>
            <p:ph type="body" idx="1"/>
          </p:nvPr>
        </p:nvSpPr>
        <p:spPr>
          <a:xfrm>
            <a:off x="365856" y="1475740"/>
            <a:ext cx="11372771" cy="4047779"/>
          </a:xfrm>
          <a:prstGeom prst="rect">
            <a:avLst/>
          </a:prstGeom>
          <a:noFill/>
          <a:ln>
            <a:noFill/>
          </a:ln>
        </p:spPr>
        <p:txBody>
          <a:bodyPr spcFirstLastPara="1" wrap="square" lIns="68575" tIns="34275" rIns="68575" bIns="34275" anchor="t" anchorCtr="0">
            <a:noAutofit/>
          </a:bodyPr>
          <a:lstStyle>
            <a:lvl1pPr marL="609585" lvl="0" indent="-423323" algn="l">
              <a:lnSpc>
                <a:spcPct val="90000"/>
              </a:lnSpc>
              <a:spcBef>
                <a:spcPts val="1467"/>
              </a:spcBef>
              <a:spcAft>
                <a:spcPts val="0"/>
              </a:spcAft>
              <a:buSzPts val="1400"/>
              <a:buChar char="•"/>
              <a:defRPr>
                <a:latin typeface="Arial"/>
                <a:ea typeface="Arial"/>
                <a:cs typeface="Arial"/>
                <a:sym typeface="Arial"/>
              </a:defRPr>
            </a:lvl1pPr>
            <a:lvl2pPr marL="1219170" lvl="1" indent="-406390" algn="l">
              <a:lnSpc>
                <a:spcPct val="90000"/>
              </a:lnSpc>
              <a:spcBef>
                <a:spcPts val="800"/>
              </a:spcBef>
              <a:spcAft>
                <a:spcPts val="0"/>
              </a:spcAft>
              <a:buSzPts val="1200"/>
              <a:buChar char="–"/>
              <a:defRPr>
                <a:latin typeface="Arial"/>
                <a:ea typeface="Arial"/>
                <a:cs typeface="Arial"/>
                <a:sym typeface="Arial"/>
              </a:defRPr>
            </a:lvl2pPr>
            <a:lvl3pPr marL="1828754" lvl="2" indent="-397923" algn="l">
              <a:lnSpc>
                <a:spcPct val="90000"/>
              </a:lnSpc>
              <a:spcBef>
                <a:spcPts val="800"/>
              </a:spcBef>
              <a:spcAft>
                <a:spcPts val="0"/>
              </a:spcAft>
              <a:buSzPts val="1100"/>
              <a:buChar char="•"/>
              <a:defRPr>
                <a:latin typeface="Arial"/>
                <a:ea typeface="Arial"/>
                <a:cs typeface="Arial"/>
                <a:sym typeface="Arial"/>
              </a:defRPr>
            </a:lvl3pPr>
            <a:lvl4pPr marL="2438339" lvl="3" indent="-423323" algn="l">
              <a:lnSpc>
                <a:spcPct val="90000"/>
              </a:lnSpc>
              <a:spcBef>
                <a:spcPts val="800"/>
              </a:spcBef>
              <a:spcAft>
                <a:spcPts val="0"/>
              </a:spcAft>
              <a:buSzPts val="1400"/>
              <a:buChar char="–"/>
              <a:defRPr>
                <a:latin typeface="Arial"/>
                <a:ea typeface="Arial"/>
                <a:cs typeface="Arial"/>
                <a:sym typeface="Arial"/>
              </a:defRPr>
            </a:lvl4pPr>
            <a:lvl5pPr marL="3047924" lvl="4" indent="-423323" algn="l">
              <a:lnSpc>
                <a:spcPct val="90000"/>
              </a:lnSpc>
              <a:spcBef>
                <a:spcPts val="667"/>
              </a:spcBef>
              <a:spcAft>
                <a:spcPts val="0"/>
              </a:spcAft>
              <a:buSzPts val="1400"/>
              <a:buFont typeface="Arial"/>
              <a:buChar char="•"/>
              <a:defRPr>
                <a:latin typeface="Arial"/>
                <a:ea typeface="Arial"/>
                <a:cs typeface="Arial"/>
                <a:sym typeface="Arial"/>
              </a:defRPr>
            </a:lvl5pPr>
            <a:lvl6pPr marL="3657509" lvl="5" indent="-423323" algn="l">
              <a:spcBef>
                <a:spcPts val="400"/>
              </a:spcBef>
              <a:spcAft>
                <a:spcPts val="0"/>
              </a:spcAft>
              <a:buClr>
                <a:schemeClr val="dk1"/>
              </a:buClr>
              <a:buSzPts val="1400"/>
              <a:buChar char="•"/>
              <a:defRPr/>
            </a:lvl6pPr>
            <a:lvl7pPr marL="4267093" lvl="6" indent="-423323" algn="l">
              <a:spcBef>
                <a:spcPts val="400"/>
              </a:spcBef>
              <a:spcAft>
                <a:spcPts val="0"/>
              </a:spcAft>
              <a:buClr>
                <a:schemeClr val="dk1"/>
              </a:buClr>
              <a:buSzPts val="1400"/>
              <a:buChar char="•"/>
              <a:defRPr/>
            </a:lvl7pPr>
            <a:lvl8pPr marL="4876678" lvl="7" indent="-423323" algn="l">
              <a:spcBef>
                <a:spcPts val="400"/>
              </a:spcBef>
              <a:spcAft>
                <a:spcPts val="0"/>
              </a:spcAft>
              <a:buClr>
                <a:schemeClr val="dk1"/>
              </a:buClr>
              <a:buSzPts val="1400"/>
              <a:buChar char="•"/>
              <a:defRPr/>
            </a:lvl8pPr>
            <a:lvl9pPr marL="5486263" lvl="8" indent="-423323" algn="l">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27087849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7369240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userDrawn="1"/>
        </p:nvSpPr>
        <p:spPr>
          <a:xfrm>
            <a:off x="190500" y="3103594"/>
            <a:ext cx="3510762" cy="258532"/>
          </a:xfrm>
          <a:prstGeom prst="rect">
            <a:avLst/>
          </a:prstGeom>
          <a:noFill/>
        </p:spPr>
        <p:txBody>
          <a:bodyPr wrap="square" rtlCol="0">
            <a:spAutoFit/>
          </a:bodyPr>
          <a:lstStyle/>
          <a:p>
            <a:pPr algn="l">
              <a:lnSpc>
                <a:spcPct val="90000"/>
              </a:lnSpc>
            </a:pPr>
            <a:r>
              <a:rPr lang="en-US" sz="1200" dirty="0">
                <a:solidFill>
                  <a:schemeClr val="bg1"/>
                </a:solidFill>
                <a:latin typeface="+mn-lt"/>
              </a:rPr>
              <a:t>Approved for public release</a:t>
            </a:r>
          </a:p>
        </p:txBody>
      </p:sp>
    </p:spTree>
    <p:extLst>
      <p:ext uri="{BB962C8B-B14F-4D97-AF65-F5344CB8AC3E}">
        <p14:creationId xmlns:p14="http://schemas.microsoft.com/office/powerpoint/2010/main" val="1608771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dirty="0"/>
              <a:t>Click to edit Master title style</a:t>
            </a:r>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005169529"/>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dirty="0"/>
              <a:t>Click to edit Master title style</a:t>
            </a:r>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dirty="0"/>
              <a:t>Edit Master text styles</a:t>
            </a:r>
          </a:p>
          <a:p>
            <a:pPr lvl="1"/>
            <a:r>
              <a:rPr lang="en-US" dirty="0"/>
              <a:t>Second level</a:t>
            </a:r>
          </a:p>
          <a:p>
            <a:pPr lvl="2"/>
            <a:r>
              <a:rPr lang="en-US" dirty="0"/>
              <a:t>Third level</a:t>
            </a:r>
          </a:p>
        </p:txBody>
      </p:sp>
    </p:spTree>
    <p:extLst>
      <p:ext uri="{BB962C8B-B14F-4D97-AF65-F5344CB8AC3E}">
        <p14:creationId xmlns:p14="http://schemas.microsoft.com/office/powerpoint/2010/main" val="3635809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810330845"/>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dirty="0"/>
              <a:t>Click to edit Master title style</a:t>
            </a:r>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23781067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dirty="0"/>
              <a:t>Click to edit Master title style</a:t>
            </a:r>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2993023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dirty="0"/>
              <a:t>Click to edit Master title style</a:t>
            </a:r>
          </a:p>
        </p:txBody>
      </p:sp>
    </p:spTree>
    <p:extLst>
      <p:ext uri="{BB962C8B-B14F-4D97-AF65-F5344CB8AC3E}">
        <p14:creationId xmlns:p14="http://schemas.microsoft.com/office/powerpoint/2010/main" val="77707924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04838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50757179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dirty="0"/>
              <a:t>Click to edit Master title style</a:t>
            </a:r>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1777171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14661" y="948037"/>
            <a:ext cx="11877340" cy="568848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98337"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67061" y="384907"/>
            <a:ext cx="11765280" cy="406265"/>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14661"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427620338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dirty="0"/>
              <a:t>Click to edit Master title style</a:t>
            </a: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1786235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dirty="0"/>
              <a:t>Edit Master text styles</a:t>
            </a:r>
          </a:p>
          <a:p>
            <a:pPr lvl="1"/>
            <a:r>
              <a:rPr lang="en-US" dirty="0"/>
              <a:t>Second level</a:t>
            </a:r>
          </a:p>
          <a:p>
            <a:pPr lvl="2"/>
            <a:r>
              <a:rPr lang="en-US" dirty="0"/>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80987713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9751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a:t>Click to edit Master title style</a:t>
            </a:r>
            <a:endParaRPr lang="en-US" dirty="0"/>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99163752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856" y="0"/>
            <a:ext cx="11375435"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856" y="1076960"/>
            <a:ext cx="11372771"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3784436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5856" y="1737360"/>
            <a:ext cx="11372771"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38620017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sp>
        <p:nvSpPr>
          <p:cNvPr id="22" name="Rectangle 21"/>
          <p:cNvSpPr/>
          <p:nvPr userDrawn="1"/>
        </p:nvSpPr>
        <p:spPr>
          <a:xfrm>
            <a:off x="8307964" y="5921830"/>
            <a:ext cx="3884036"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400" dirty="0">
              <a:solidFill>
                <a:schemeClr val="tx1"/>
              </a:solidFill>
            </a:endParaRPr>
          </a:p>
        </p:txBody>
      </p:sp>
      <p:sp>
        <p:nvSpPr>
          <p:cNvPr id="2" name="Title 1"/>
          <p:cNvSpPr>
            <a:spLocks noGrp="1"/>
          </p:cNvSpPr>
          <p:nvPr userDrawn="1">
            <p:ph type="ctrTitle"/>
          </p:nvPr>
        </p:nvSpPr>
        <p:spPr>
          <a:xfrm>
            <a:off x="365856" y="411481"/>
            <a:ext cx="6964269" cy="510909"/>
          </a:xfrm>
        </p:spPr>
        <p:txBody>
          <a:bodyPr/>
          <a:lstStyle>
            <a:lvl1pPr algn="l">
              <a:defRPr sz="3200" b="1">
                <a:solidFill>
                  <a:schemeClr val="tx1"/>
                </a:solidFill>
                <a:latin typeface="+mn-lt"/>
              </a:defRPr>
            </a:lvl1pPr>
          </a:lstStyle>
          <a:p>
            <a:r>
              <a:rPr lang="en-US" dirty="0"/>
              <a:t>Click to edit Master title style</a:t>
            </a:r>
          </a:p>
        </p:txBody>
      </p:sp>
      <p:sp>
        <p:nvSpPr>
          <p:cNvPr id="3" name="Subtitle 2"/>
          <p:cNvSpPr>
            <a:spLocks noGrp="1"/>
          </p:cNvSpPr>
          <p:nvPr userDrawn="1">
            <p:ph type="subTitle" idx="1"/>
          </p:nvPr>
        </p:nvSpPr>
        <p:spPr>
          <a:xfrm>
            <a:off x="365855" y="1903575"/>
            <a:ext cx="6964270" cy="2778498"/>
          </a:xfrm>
        </p:spPr>
        <p:txBody>
          <a:bodyPr/>
          <a:lstStyle>
            <a:lvl1pPr marL="0" indent="0" algn="l">
              <a:buNone/>
              <a:defRPr sz="2400">
                <a:solidFill>
                  <a:schemeClr val="tx1"/>
                </a:solidFill>
                <a:latin typeface="Arial" panose="020B0604020202020204" pitchFamily="34" charset="0"/>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58952" y="4458940"/>
            <a:ext cx="3047931" cy="1389960"/>
          </a:xfrm>
          <a:prstGeom prst="rect">
            <a:avLst/>
          </a:prstGeom>
        </p:spPr>
      </p:pic>
      <p:grpSp>
        <p:nvGrpSpPr>
          <p:cNvPr id="13" name="Group 12"/>
          <p:cNvGrpSpPr/>
          <p:nvPr userDrawn="1"/>
        </p:nvGrpSpPr>
        <p:grpSpPr>
          <a:xfrm>
            <a:off x="-4596" y="6002316"/>
            <a:ext cx="12201273"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400"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400" dirty="0">
                <a:solidFill>
                  <a:schemeClr val="tx1"/>
                </a:solidFill>
              </a:endParaRPr>
            </a:p>
          </p:txBody>
        </p:sp>
      </p:grpSp>
      <p:pic>
        <p:nvPicPr>
          <p:cNvPr id="16" name="Picture 15"/>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2647155" y="6234272"/>
            <a:ext cx="2589372" cy="430836"/>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a:ext>
            </a:extLst>
          </a:blip>
          <a:srcRect/>
          <a:stretch/>
        </p:blipFill>
        <p:spPr>
          <a:xfrm>
            <a:off x="335933" y="6219281"/>
            <a:ext cx="1469644" cy="460818"/>
          </a:xfrm>
          <a:prstGeom prst="rect">
            <a:avLst/>
          </a:prstGeom>
        </p:spPr>
      </p:pic>
    </p:spTree>
    <p:extLst>
      <p:ext uri="{BB962C8B-B14F-4D97-AF65-F5344CB8AC3E}">
        <p14:creationId xmlns:p14="http://schemas.microsoft.com/office/powerpoint/2010/main" val="237133455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65856" y="411481"/>
            <a:ext cx="11375435" cy="510909"/>
          </a:xfrm>
        </p:spPr>
        <p:txBody>
          <a:bodyPr anchor="t" anchorCtr="0"/>
          <a:lstStyle/>
          <a:p>
            <a:r>
              <a:rPr lang="en-US" dirty="0"/>
              <a:t>Click to edit Master title style</a:t>
            </a:r>
          </a:p>
        </p:txBody>
      </p:sp>
      <p:sp>
        <p:nvSpPr>
          <p:cNvPr id="3" name="Content Placeholder 2"/>
          <p:cNvSpPr>
            <a:spLocks noGrp="1"/>
          </p:cNvSpPr>
          <p:nvPr>
            <p:ph idx="1"/>
          </p:nvPr>
        </p:nvSpPr>
        <p:spPr>
          <a:xfrm>
            <a:off x="365856" y="1475740"/>
            <a:ext cx="11372771"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8230026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65855" y="410602"/>
            <a:ext cx="11378099" cy="510909"/>
          </a:xfrm>
        </p:spPr>
        <p:txBody>
          <a:bodyPr/>
          <a:lstStyle>
            <a:lvl1pPr>
              <a:defRPr/>
            </a:lvl1pPr>
          </a:lstStyle>
          <a:p>
            <a:r>
              <a:rPr lang="en-US" dirty="0"/>
              <a:t>Click to edit Master title style</a:t>
            </a:r>
          </a:p>
        </p:txBody>
      </p:sp>
      <p:sp>
        <p:nvSpPr>
          <p:cNvPr id="3" name="Text Placeholder 2"/>
          <p:cNvSpPr>
            <a:spLocks noGrp="1"/>
          </p:cNvSpPr>
          <p:nvPr>
            <p:ph type="body" idx="1"/>
          </p:nvPr>
        </p:nvSpPr>
        <p:spPr>
          <a:xfrm>
            <a:off x="365855" y="1553612"/>
            <a:ext cx="5590038"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365855" y="2379195"/>
            <a:ext cx="5590038" cy="3373229"/>
          </a:xfrm>
        </p:spPr>
        <p:txBody>
          <a:bodyPr/>
          <a:lstStyle>
            <a:lvl1pPr>
              <a:defRPr sz="2400"/>
            </a:lvl1pPr>
            <a:lvl2pPr>
              <a:defRPr sz="2000"/>
            </a:lvl2pPr>
            <a:lvl3pPr>
              <a:defRPr sz="1800"/>
            </a:lvl3pPr>
            <a:lvl4pPr>
              <a:defRPr sz="1600"/>
            </a:lvl4pPr>
            <a:lvl5pPr marL="1482725" indent="-222250">
              <a:buFont typeface="Arial" panose="020B0604020202020204" pitchFamily="34" charset="0"/>
              <a:buChar char="•"/>
              <a:defRPr sz="18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93368" y="1553612"/>
            <a:ext cx="5533375" cy="821190"/>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379195"/>
            <a:ext cx="5533375" cy="3373229"/>
          </a:xfrm>
        </p:spPr>
        <p:txBody>
          <a:bodyPr/>
          <a:lstStyle>
            <a:lvl1pPr>
              <a:defRPr sz="2400"/>
            </a:lvl1pPr>
            <a:lvl2pPr>
              <a:defRPr sz="2000"/>
            </a:lvl2pPr>
            <a:lvl3pPr>
              <a:defRPr sz="1800"/>
            </a:lvl3pPr>
            <a:lvl4pPr>
              <a:defRPr sz="1600"/>
            </a:lvl4pPr>
            <a:lvl5pPr marL="1482725" indent="-222250">
              <a:defRPr lang="en-US" sz="18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0554810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ection divider">
    <p:spTree>
      <p:nvGrpSpPr>
        <p:cNvPr id="1" name=""/>
        <p:cNvGrpSpPr/>
        <p:nvPr/>
      </p:nvGrpSpPr>
      <p:grpSpPr>
        <a:xfrm>
          <a:off x="0" y="0"/>
          <a:ext cx="0" cy="0"/>
          <a:chOff x="0" y="0"/>
          <a:chExt cx="0" cy="0"/>
        </a:xfrm>
      </p:grpSpPr>
      <p:sp>
        <p:nvSpPr>
          <p:cNvPr id="2" name="Title 1"/>
          <p:cNvSpPr>
            <a:spLocks noGrp="1"/>
          </p:cNvSpPr>
          <p:nvPr>
            <p:ph type="title"/>
          </p:nvPr>
        </p:nvSpPr>
        <p:spPr>
          <a:xfrm>
            <a:off x="365855" y="411480"/>
            <a:ext cx="11378099" cy="510909"/>
          </a:xfrm>
        </p:spPr>
        <p:txBody>
          <a:bodyPr/>
          <a:lstStyle/>
          <a:p>
            <a:r>
              <a:rPr lang="en-US" dirty="0"/>
              <a:t>Click to edit Master title style</a:t>
            </a:r>
          </a:p>
        </p:txBody>
      </p:sp>
    </p:spTree>
    <p:extLst>
      <p:ext uri="{BB962C8B-B14F-4D97-AF65-F5344CB8AC3E}">
        <p14:creationId xmlns:p14="http://schemas.microsoft.com/office/powerpoint/2010/main" val="352040911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22" name="Rectangle 21"/>
          <p:cNvSpPr/>
          <p:nvPr userDrawn="1"/>
        </p:nvSpPr>
        <p:spPr>
          <a:xfrm>
            <a:off x="8307964" y="5921830"/>
            <a:ext cx="3884036" cy="936171"/>
          </a:xfrm>
          <a:prstGeom prst="rect">
            <a:avLst/>
          </a:prstGeom>
          <a:no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400" dirty="0">
              <a:solidFill>
                <a:schemeClr val="tx1"/>
              </a:solidFill>
            </a:endParaRPr>
          </a:p>
        </p:txBody>
      </p:sp>
      <p:sp>
        <p:nvSpPr>
          <p:cNvPr id="2" name="Title 1"/>
          <p:cNvSpPr>
            <a:spLocks noGrp="1"/>
          </p:cNvSpPr>
          <p:nvPr userDrawn="1">
            <p:ph type="ctrTitle"/>
          </p:nvPr>
        </p:nvSpPr>
        <p:spPr>
          <a:xfrm>
            <a:off x="365856" y="411481"/>
            <a:ext cx="6964269" cy="510909"/>
          </a:xfrm>
        </p:spPr>
        <p:txBody>
          <a:bodyPr/>
          <a:lstStyle>
            <a:lvl1pPr algn="l">
              <a:defRPr sz="3200" b="1">
                <a:solidFill>
                  <a:schemeClr val="tx1"/>
                </a:solidFill>
                <a:latin typeface="+mn-lt"/>
              </a:defRPr>
            </a:lvl1pPr>
          </a:lstStyle>
          <a:p>
            <a:r>
              <a:rPr lang="en-US" dirty="0"/>
              <a:t>Click to edit Master title style</a:t>
            </a: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258952" y="4458940"/>
            <a:ext cx="3047931" cy="1389960"/>
          </a:xfrm>
          <a:prstGeom prst="rect">
            <a:avLst/>
          </a:prstGeom>
        </p:spPr>
      </p:pic>
      <p:grpSp>
        <p:nvGrpSpPr>
          <p:cNvPr id="13" name="Group 12"/>
          <p:cNvGrpSpPr/>
          <p:nvPr userDrawn="1"/>
        </p:nvGrpSpPr>
        <p:grpSpPr>
          <a:xfrm>
            <a:off x="-4596" y="6002316"/>
            <a:ext cx="12201273" cy="27432"/>
            <a:chOff x="-9675" y="6830568"/>
            <a:chExt cx="9176303" cy="27432"/>
          </a:xfrm>
        </p:grpSpPr>
        <p:sp>
          <p:nvSpPr>
            <p:cNvPr id="14" name="Rectangle 13"/>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400" dirty="0">
                <a:solidFill>
                  <a:schemeClr val="tx1"/>
                </a:solidFill>
              </a:endParaRPr>
            </a:p>
          </p:txBody>
        </p:sp>
        <p:sp>
          <p:nvSpPr>
            <p:cNvPr id="15" name="Rectangle 14"/>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400" dirty="0">
                <a:solidFill>
                  <a:schemeClr val="tx1"/>
                </a:solidFill>
              </a:endParaRPr>
            </a:p>
          </p:txBody>
        </p:sp>
      </p:grpSp>
      <p:grpSp>
        <p:nvGrpSpPr>
          <p:cNvPr id="11" name="Group 10"/>
          <p:cNvGrpSpPr/>
          <p:nvPr userDrawn="1"/>
        </p:nvGrpSpPr>
        <p:grpSpPr>
          <a:xfrm>
            <a:off x="-4596" y="4272576"/>
            <a:ext cx="12201273" cy="27432"/>
            <a:chOff x="-9675" y="6830568"/>
            <a:chExt cx="9176303" cy="27432"/>
          </a:xfrm>
        </p:grpSpPr>
        <p:sp>
          <p:nvSpPr>
            <p:cNvPr id="18" name="Rectangle 17"/>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400" dirty="0">
                <a:solidFill>
                  <a:schemeClr val="tx1"/>
                </a:solidFill>
              </a:endParaRPr>
            </a:p>
          </p:txBody>
        </p:sp>
        <p:sp>
          <p:nvSpPr>
            <p:cNvPr id="19" name="Rectangle 18"/>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400" dirty="0">
                <a:solidFill>
                  <a:schemeClr val="tx1"/>
                </a:solidFill>
              </a:endParaRPr>
            </a:p>
          </p:txBody>
        </p:sp>
      </p:grpSp>
    </p:spTree>
    <p:extLst>
      <p:ext uri="{BB962C8B-B14F-4D97-AF65-F5344CB8AC3E}">
        <p14:creationId xmlns:p14="http://schemas.microsoft.com/office/powerpoint/2010/main" val="39945352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855" y="411480"/>
            <a:ext cx="11378099" cy="510909"/>
          </a:xfrm>
        </p:spPr>
        <p:txBody>
          <a:bodyPr/>
          <a:lstStyle/>
          <a:p>
            <a:r>
              <a:rPr lang="en-US" dirty="0"/>
              <a:t>Click to edit Master title style</a:t>
            </a:r>
          </a:p>
        </p:txBody>
      </p:sp>
    </p:spTree>
    <p:extLst>
      <p:ext uri="{BB962C8B-B14F-4D97-AF65-F5344CB8AC3E}">
        <p14:creationId xmlns:p14="http://schemas.microsoft.com/office/powerpoint/2010/main" val="385743303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58695" r="4266"/>
          <a:stretch/>
        </p:blipFill>
        <p:spPr>
          <a:xfrm>
            <a:off x="6041419" y="0"/>
            <a:ext cx="6021084" cy="6858000"/>
          </a:xfrm>
          <a:prstGeom prst="rect">
            <a:avLst/>
          </a:prstGeom>
        </p:spPr>
      </p:pic>
      <p:pic>
        <p:nvPicPr>
          <p:cNvPr id="12" name="Picture 11"/>
          <p:cNvPicPr>
            <a:picLocks noChangeAspect="1"/>
          </p:cNvPicPr>
          <p:nvPr userDrawn="1"/>
        </p:nvPicPr>
        <p:blipFill rotWithShape="1">
          <a:blip r:embed="rId3" cstate="print">
            <a:extLst>
              <a:ext uri="{28A0092B-C50C-407E-A947-70E740481C1C}">
                <a14:useLocalDpi xmlns:a14="http://schemas.microsoft.com/office/drawing/2010/main" val="0"/>
              </a:ext>
            </a:extLst>
          </a:blip>
          <a:srcRect r="56502"/>
          <a:stretch/>
        </p:blipFill>
        <p:spPr>
          <a:xfrm>
            <a:off x="0" y="0"/>
            <a:ext cx="7070994" cy="6858000"/>
          </a:xfrm>
          <a:prstGeom prst="rect">
            <a:avLst/>
          </a:prstGeom>
        </p:spPr>
      </p:pic>
      <p:sp>
        <p:nvSpPr>
          <p:cNvPr id="20" name="Rectangle 224"/>
          <p:cNvSpPr>
            <a:spLocks noGrp="1" noChangeArrowheads="1"/>
          </p:cNvSpPr>
          <p:nvPr>
            <p:ph type="ctrTitle"/>
          </p:nvPr>
        </p:nvSpPr>
        <p:spPr>
          <a:xfrm>
            <a:off x="3912799" y="2107568"/>
            <a:ext cx="6588660" cy="497829"/>
          </a:xfrm>
        </p:spPr>
        <p:txBody>
          <a:bodyPr anchor="b"/>
          <a:lstStyle>
            <a:lvl1pPr algn="r">
              <a:defRPr sz="3100">
                <a:solidFill>
                  <a:schemeClr val="tx2"/>
                </a:solidFill>
              </a:defRPr>
            </a:lvl1pPr>
          </a:lstStyle>
          <a:p>
            <a:r>
              <a:rPr lang="en-US" dirty="0"/>
              <a:t>Click to edit Master title style</a:t>
            </a:r>
          </a:p>
        </p:txBody>
      </p:sp>
      <p:sp>
        <p:nvSpPr>
          <p:cNvPr id="21" name="Rectangle 223"/>
          <p:cNvSpPr>
            <a:spLocks noGrp="1" noChangeArrowheads="1"/>
          </p:cNvSpPr>
          <p:nvPr>
            <p:ph type="subTitle" idx="1"/>
          </p:nvPr>
        </p:nvSpPr>
        <p:spPr>
          <a:xfrm>
            <a:off x="5391542" y="3131206"/>
            <a:ext cx="5109919" cy="1181100"/>
          </a:xfrm>
        </p:spPr>
        <p:txBody>
          <a:bodyPr lIns="102413">
            <a:noAutofit/>
          </a:bodyPr>
          <a:lstStyle>
            <a:lvl1pPr marL="0" indent="0" algn="r">
              <a:buFont typeface="Symbol" pitchFamily="18" charset="2"/>
              <a:buNone/>
              <a:defRPr sz="2200">
                <a:solidFill>
                  <a:schemeClr val="tx1">
                    <a:lumMod val="85000"/>
                    <a:lumOff val="15000"/>
                  </a:schemeClr>
                </a:solidFill>
              </a:defRPr>
            </a:lvl1pPr>
          </a:lstStyle>
          <a:p>
            <a:r>
              <a:rPr lang="en-US" dirty="0"/>
              <a:t>Click to edit Master subtitle style</a:t>
            </a:r>
          </a:p>
        </p:txBody>
      </p:sp>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l="72127" r="3483"/>
          <a:stretch/>
        </p:blipFill>
        <p:spPr>
          <a:xfrm>
            <a:off x="8225061" y="0"/>
            <a:ext cx="3964823" cy="6858000"/>
          </a:xfrm>
          <a:prstGeom prst="rect">
            <a:avLst/>
          </a:prstGeom>
        </p:spPr>
      </p:pic>
      <p:pic>
        <p:nvPicPr>
          <p:cNvPr id="10" name="Picture 9"/>
          <p:cNvPicPr>
            <a:picLocks noChangeAspect="1"/>
          </p:cNvPicPr>
          <p:nvPr userDrawn="1"/>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10190329" y="281105"/>
            <a:ext cx="1878712" cy="406511"/>
          </a:xfrm>
          <a:prstGeom prst="rect">
            <a:avLst/>
          </a:prstGeom>
          <a:effectLst>
            <a:outerShdw blurRad="63500" sx="102000" sy="102000" algn="ctr" rotWithShape="0">
              <a:prstClr val="black">
                <a:alpha val="40000"/>
              </a:prstClr>
            </a:outerShdw>
          </a:effectLst>
        </p:spPr>
      </p:pic>
      <p:pic>
        <p:nvPicPr>
          <p:cNvPr id="11" name="Picture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207470" y="6108204"/>
            <a:ext cx="1788782" cy="506166"/>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5475204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Title and Content with take-awa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dirty="0"/>
              <a:t>Click to edit Master title style</a:t>
            </a:r>
          </a:p>
        </p:txBody>
      </p:sp>
      <p:sp>
        <p:nvSpPr>
          <p:cNvPr id="3" name="Content Placeholder 2"/>
          <p:cNvSpPr>
            <a:spLocks noGrp="1"/>
          </p:cNvSpPr>
          <p:nvPr>
            <p:ph idx="1"/>
          </p:nvPr>
        </p:nvSpPr>
        <p:spPr>
          <a:xfrm>
            <a:off x="226559" y="1381126"/>
            <a:ext cx="9640030" cy="4076698"/>
          </a:xfrm>
        </p:spPr>
        <p:txBody>
          <a:bodyPr>
            <a:normAutofit/>
          </a:bodyPr>
          <a:lstStyle>
            <a:lvl1pPr>
              <a:lnSpc>
                <a:spcPct val="90000"/>
              </a:lnSpc>
              <a:buClr>
                <a:schemeClr val="tx2"/>
              </a:buClr>
              <a:buSzPct val="100000"/>
              <a:buFont typeface="Arial" pitchFamily="34" charset="0"/>
              <a:buChar char="•"/>
              <a:defRPr sz="2500" b="0">
                <a:latin typeface="Arial Narrow" pitchFamily="34" charset="0"/>
              </a:defRPr>
            </a:lvl1pPr>
            <a:lvl2pPr>
              <a:lnSpc>
                <a:spcPct val="90000"/>
              </a:lnSpc>
              <a:buClr>
                <a:schemeClr val="tx2"/>
              </a:buClr>
              <a:buSzPct val="100000"/>
              <a:buFont typeface="Arial Narrow" pitchFamily="34" charset="0"/>
              <a:buChar char="–"/>
              <a:defRPr sz="2000" b="0"/>
            </a:lvl2pPr>
            <a:lvl3pPr marL="768096" indent="-256032">
              <a:lnSpc>
                <a:spcPct val="90000"/>
              </a:lnSpc>
              <a:buClr>
                <a:schemeClr val="tx2"/>
              </a:buClr>
              <a:buSzPct val="100000"/>
              <a:buFont typeface="Arial" pitchFamily="34" charset="0"/>
              <a:buChar char="•"/>
              <a:defRPr sz="1700" b="0" i="0"/>
            </a:lvl3pPr>
            <a:lvl4pPr>
              <a:lnSpc>
                <a:spcPct val="90000"/>
              </a:lnSpc>
              <a:buClr>
                <a:schemeClr val="tx2"/>
              </a:buClr>
              <a:buSzPct val="100000"/>
              <a:buFont typeface="Arial Narrow" pitchFamily="34" charset="0"/>
              <a:buChar char="–"/>
              <a:defRPr sz="1400" b="0" i="0"/>
            </a:lvl4pPr>
            <a:lvl5pPr marL="1280160" indent="-256032">
              <a:lnSpc>
                <a:spcPct val="90000"/>
              </a:lnSpc>
              <a:buClr>
                <a:schemeClr val="tx2"/>
              </a:buClr>
              <a:buSzPct val="100000"/>
              <a:buFont typeface="Arial" pitchFamily="34" charset="0"/>
              <a:buChar char="•"/>
              <a:defRPr sz="1400" b="0" i="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0"/>
          </p:nvPr>
        </p:nvSpPr>
        <p:spPr>
          <a:xfrm>
            <a:off x="1739900" y="5611906"/>
            <a:ext cx="7188200" cy="477361"/>
          </a:xfrm>
        </p:spPr>
        <p:style>
          <a:lnRef idx="0">
            <a:schemeClr val="accent1"/>
          </a:lnRef>
          <a:fillRef idx="3">
            <a:schemeClr val="accent1"/>
          </a:fillRef>
          <a:effectRef idx="3">
            <a:schemeClr val="accent1"/>
          </a:effectRef>
          <a:fontRef idx="none"/>
        </p:style>
        <p:txBody>
          <a:bodyPr anchor="ctr">
            <a:spAutoFit/>
          </a:bodyPr>
          <a:lstStyle>
            <a:lvl1pPr marL="0" indent="0" algn="ctr">
              <a:buNone/>
              <a:defRPr sz="2700">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5701806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43962734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matchingName="7_Title Slide" type="title">
  <p:cSld name="7_Title Slide">
    <p:spTree>
      <p:nvGrpSpPr>
        <p:cNvPr id="1" name="Shape 14"/>
        <p:cNvGrpSpPr/>
        <p:nvPr/>
      </p:nvGrpSpPr>
      <p:grpSpPr>
        <a:xfrm>
          <a:off x="0" y="0"/>
          <a:ext cx="0" cy="0"/>
          <a:chOff x="0" y="0"/>
          <a:chExt cx="0" cy="0"/>
        </a:xfrm>
      </p:grpSpPr>
      <p:pic>
        <p:nvPicPr>
          <p:cNvPr id="15" name="Google Shape;15;p10"/>
          <p:cNvPicPr preferRelativeResize="0"/>
          <p:nvPr/>
        </p:nvPicPr>
        <p:blipFill rotWithShape="1">
          <a:blip r:embed="rId2">
            <a:alphaModFix/>
          </a:blip>
          <a:srcRect l="14723" t="50049" r="25121" b="449"/>
          <a:stretch/>
        </p:blipFill>
        <p:spPr>
          <a:xfrm>
            <a:off x="0" y="-1"/>
            <a:ext cx="12192000" cy="3429001"/>
          </a:xfrm>
          <a:prstGeom prst="rect">
            <a:avLst/>
          </a:prstGeom>
          <a:noFill/>
          <a:ln>
            <a:noFill/>
          </a:ln>
        </p:spPr>
      </p:pic>
      <p:pic>
        <p:nvPicPr>
          <p:cNvPr id="16" name="Google Shape;16;p10"/>
          <p:cNvPicPr preferRelativeResize="0"/>
          <p:nvPr/>
        </p:nvPicPr>
        <p:blipFill rotWithShape="1">
          <a:blip r:embed="rId3">
            <a:alphaModFix/>
          </a:blip>
          <a:srcRect/>
          <a:stretch/>
        </p:blipFill>
        <p:spPr>
          <a:xfrm>
            <a:off x="9093482" y="2590800"/>
            <a:ext cx="2573413" cy="695909"/>
          </a:xfrm>
          <a:prstGeom prst="rect">
            <a:avLst/>
          </a:prstGeom>
          <a:noFill/>
          <a:ln>
            <a:noFill/>
          </a:ln>
          <a:effectLst>
            <a:outerShdw blurRad="50800" dist="38100" dir="2700000" algn="tl" rotWithShape="0">
              <a:srgbClr val="000000">
                <a:alpha val="40000"/>
              </a:srgbClr>
            </a:outerShdw>
          </a:effectLst>
        </p:spPr>
      </p:pic>
      <p:sp>
        <p:nvSpPr>
          <p:cNvPr id="17" name="Google Shape;17;p10"/>
          <p:cNvSpPr/>
          <p:nvPr/>
        </p:nvSpPr>
        <p:spPr>
          <a:xfrm>
            <a:off x="0" y="0"/>
            <a:ext cx="12192000" cy="3429001"/>
          </a:xfrm>
          <a:prstGeom prst="rect">
            <a:avLst/>
          </a:prstGeom>
          <a:gradFill>
            <a:gsLst>
              <a:gs pos="0">
                <a:srgbClr val="06456F"/>
              </a:gs>
              <a:gs pos="2000">
                <a:srgbClr val="06456F"/>
              </a:gs>
              <a:gs pos="25000">
                <a:srgbClr val="0E5B82"/>
              </a:gs>
              <a:gs pos="100000">
                <a:srgbClr val="1CA9C0">
                  <a:alpha val="0"/>
                </a:srgbClr>
              </a:gs>
            </a:gsLst>
            <a:lin ang="0" scaled="0"/>
          </a:gradFill>
          <a:ln>
            <a:noFill/>
          </a:ln>
        </p:spPr>
        <p:txBody>
          <a:bodyPr spcFirstLastPara="1" wrap="square" lIns="182875" tIns="182875" rIns="182875" bIns="182875" anchor="ctr" anchorCtr="0">
            <a:noAutofit/>
          </a:bodyPr>
          <a:lstStyle/>
          <a:p>
            <a:pPr marL="0" marR="0" lvl="0" indent="0" algn="l"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8" name="Google Shape;18;p10"/>
          <p:cNvSpPr txBox="1">
            <a:spLocks noGrp="1"/>
          </p:cNvSpPr>
          <p:nvPr>
            <p:ph type="ctrTitle"/>
          </p:nvPr>
        </p:nvSpPr>
        <p:spPr>
          <a:xfrm>
            <a:off x="190499" y="100853"/>
            <a:ext cx="7915275" cy="248994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0">
                <a:solidFill>
                  <a:schemeClr val="lt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9" name="Google Shape;19;p10"/>
          <p:cNvSpPr txBox="1">
            <a:spLocks noGrp="1"/>
          </p:cNvSpPr>
          <p:nvPr>
            <p:ph type="subTitle" idx="1"/>
          </p:nvPr>
        </p:nvSpPr>
        <p:spPr>
          <a:xfrm>
            <a:off x="190500" y="3571291"/>
            <a:ext cx="8753475" cy="2138654"/>
          </a:xfrm>
          <a:prstGeom prst="rect">
            <a:avLst/>
          </a:prstGeom>
          <a:noFill/>
          <a:ln>
            <a:noFill/>
          </a:ln>
        </p:spPr>
        <p:txBody>
          <a:bodyPr spcFirstLastPara="1" wrap="square" lIns="91425" tIns="45700" rIns="91425" bIns="45700" anchor="t" anchorCtr="0">
            <a:noAutofit/>
          </a:bodyPr>
          <a:lstStyle>
            <a:lvl1pPr lvl="0" algn="l">
              <a:lnSpc>
                <a:spcPct val="90000"/>
              </a:lnSpc>
              <a:spcBef>
                <a:spcPts val="1400"/>
              </a:spcBef>
              <a:spcAft>
                <a:spcPts val="0"/>
              </a:spcAft>
              <a:buSzPts val="1800"/>
              <a:buNone/>
              <a:defRPr sz="2000">
                <a:solidFill>
                  <a:schemeClr val="dk1"/>
                </a:solidFill>
                <a:latin typeface="Arial"/>
                <a:ea typeface="Arial"/>
                <a:cs typeface="Arial"/>
                <a:sym typeface="Arial"/>
              </a:defRPr>
            </a:lvl1pPr>
            <a:lvl2pPr lvl="1" algn="ctr">
              <a:lnSpc>
                <a:spcPct val="90000"/>
              </a:lnSpc>
              <a:spcBef>
                <a:spcPts val="800"/>
              </a:spcBef>
              <a:spcAft>
                <a:spcPts val="0"/>
              </a:spcAft>
              <a:buSzPts val="1620"/>
              <a:buNone/>
              <a:defRPr>
                <a:solidFill>
                  <a:srgbClr val="888888"/>
                </a:solidFill>
              </a:defRPr>
            </a:lvl2pPr>
            <a:lvl3pPr lvl="2" algn="ctr">
              <a:lnSpc>
                <a:spcPct val="90000"/>
              </a:lnSpc>
              <a:spcBef>
                <a:spcPts val="800"/>
              </a:spcBef>
              <a:spcAft>
                <a:spcPts val="0"/>
              </a:spcAft>
              <a:buSzPts val="1440"/>
              <a:buNone/>
              <a:defRPr>
                <a:solidFill>
                  <a:srgbClr val="888888"/>
                </a:solidFill>
              </a:defRPr>
            </a:lvl3pPr>
            <a:lvl4pPr lvl="3" algn="ctr">
              <a:lnSpc>
                <a:spcPct val="90000"/>
              </a:lnSpc>
              <a:spcBef>
                <a:spcPts val="800"/>
              </a:spcBef>
              <a:spcAft>
                <a:spcPts val="0"/>
              </a:spcAft>
              <a:buSzPts val="1800"/>
              <a:buNone/>
              <a:defRPr>
                <a:solidFill>
                  <a:srgbClr val="888888"/>
                </a:solidFill>
              </a:defRPr>
            </a:lvl4pPr>
            <a:lvl5pPr lvl="4" algn="ctr">
              <a:lnSpc>
                <a:spcPct val="90000"/>
              </a:lnSpc>
              <a:spcBef>
                <a:spcPts val="600"/>
              </a:spcBef>
              <a:spcAft>
                <a:spcPts val="0"/>
              </a:spcAft>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0" name="Google Shape;20;p10" descr="A close up of a computer&#10;&#10;Description generated with high confidence"/>
          <p:cNvPicPr preferRelativeResize="0"/>
          <p:nvPr/>
        </p:nvPicPr>
        <p:blipFill rotWithShape="1">
          <a:blip r:embed="rId4">
            <a:alphaModFix/>
          </a:blip>
          <a:srcRect/>
          <a:stretch/>
        </p:blipFill>
        <p:spPr>
          <a:xfrm>
            <a:off x="386782" y="6271008"/>
            <a:ext cx="1317366" cy="398982"/>
          </a:xfrm>
          <a:prstGeom prst="rect">
            <a:avLst/>
          </a:prstGeom>
          <a:noFill/>
          <a:ln>
            <a:noFill/>
          </a:ln>
        </p:spPr>
      </p:pic>
      <p:pic>
        <p:nvPicPr>
          <p:cNvPr id="21" name="Google Shape;21;p10" descr="A close up of a logo&#10;&#10;Description generated with very high confidence"/>
          <p:cNvPicPr preferRelativeResize="0"/>
          <p:nvPr/>
        </p:nvPicPr>
        <p:blipFill rotWithShape="1">
          <a:blip r:embed="rId5">
            <a:alphaModFix/>
          </a:blip>
          <a:srcRect/>
          <a:stretch/>
        </p:blipFill>
        <p:spPr>
          <a:xfrm>
            <a:off x="9232144" y="6271008"/>
            <a:ext cx="2389905" cy="398982"/>
          </a:xfrm>
          <a:prstGeom prst="rect">
            <a:avLst/>
          </a:prstGeom>
          <a:noFill/>
          <a:ln>
            <a:noFill/>
          </a:ln>
        </p:spPr>
      </p:pic>
      <p:pic>
        <p:nvPicPr>
          <p:cNvPr id="22" name="Google Shape;22;p10"/>
          <p:cNvPicPr preferRelativeResize="0"/>
          <p:nvPr/>
        </p:nvPicPr>
        <p:blipFill rotWithShape="1">
          <a:blip r:embed="rId2">
            <a:alphaModFix/>
          </a:blip>
          <a:srcRect l="14723" t="98890" r="25121" b="449"/>
          <a:stretch/>
        </p:blipFill>
        <p:spPr>
          <a:xfrm>
            <a:off x="0" y="6812281"/>
            <a:ext cx="12192000" cy="45719"/>
          </a:xfrm>
          <a:prstGeom prst="rect">
            <a:avLst/>
          </a:prstGeom>
          <a:noFill/>
          <a:ln>
            <a:noFill/>
          </a:ln>
        </p:spPr>
      </p:pic>
      <p:sp>
        <p:nvSpPr>
          <p:cNvPr id="23" name="Google Shape;23;p10"/>
          <p:cNvSpPr txBox="1"/>
          <p:nvPr/>
        </p:nvSpPr>
        <p:spPr>
          <a:xfrm>
            <a:off x="190500" y="3103594"/>
            <a:ext cx="3510762" cy="258532"/>
          </a:xfrm>
          <a:prstGeom prst="rect">
            <a:avLst/>
          </a:prstGeom>
          <a:noFill/>
          <a:ln>
            <a:noFill/>
          </a:ln>
        </p:spPr>
        <p:txBody>
          <a:bodyPr spcFirstLastPara="1" wrap="square" lIns="91425" tIns="45700" rIns="91425" bIns="45700" anchor="t" anchorCtr="0">
            <a:spAutoFit/>
          </a:bodyPr>
          <a:lstStyle/>
          <a:p>
            <a:pPr marL="0" marR="0" lvl="0" indent="0" algn="l" rtl="0">
              <a:lnSpc>
                <a:spcPct val="90000"/>
              </a:lnSpc>
              <a:spcBef>
                <a:spcPts val="0"/>
              </a:spcBef>
              <a:spcAft>
                <a:spcPts val="0"/>
              </a:spcAft>
              <a:buNone/>
            </a:pPr>
            <a:r>
              <a:rPr lang="en-US" sz="1200" b="0" i="0" u="none" strike="noStrike" cap="none">
                <a:solidFill>
                  <a:schemeClr val="lt1"/>
                </a:solidFill>
                <a:latin typeface="Arial"/>
                <a:ea typeface="Arial"/>
                <a:cs typeface="Arial"/>
                <a:sym typeface="Arial"/>
              </a:rPr>
              <a:t>Business Sensitive Information</a:t>
            </a:r>
            <a:endParaRPr sz="12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67751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matchingName="8_Title Slide">
  <p:cSld name="8_Title Slide">
    <p:spTree>
      <p:nvGrpSpPr>
        <p:cNvPr id="1" name="Shape 27"/>
        <p:cNvGrpSpPr/>
        <p:nvPr/>
      </p:nvGrpSpPr>
      <p:grpSpPr>
        <a:xfrm>
          <a:off x="0" y="0"/>
          <a:ext cx="0" cy="0"/>
          <a:chOff x="0" y="0"/>
          <a:chExt cx="0" cy="0"/>
        </a:xfrm>
      </p:grpSpPr>
      <p:pic>
        <p:nvPicPr>
          <p:cNvPr id="28" name="Google Shape;28;p12"/>
          <p:cNvPicPr preferRelativeResize="0"/>
          <p:nvPr/>
        </p:nvPicPr>
        <p:blipFill rotWithShape="1">
          <a:blip r:embed="rId2">
            <a:alphaModFix/>
          </a:blip>
          <a:srcRect l="14723" t="50049" r="25121" b="449"/>
          <a:stretch/>
        </p:blipFill>
        <p:spPr>
          <a:xfrm>
            <a:off x="0" y="-1"/>
            <a:ext cx="12192000" cy="3429001"/>
          </a:xfrm>
          <a:prstGeom prst="rect">
            <a:avLst/>
          </a:prstGeom>
          <a:noFill/>
          <a:ln>
            <a:noFill/>
          </a:ln>
        </p:spPr>
      </p:pic>
      <p:pic>
        <p:nvPicPr>
          <p:cNvPr id="29" name="Google Shape;29;p12"/>
          <p:cNvPicPr preferRelativeResize="0"/>
          <p:nvPr/>
        </p:nvPicPr>
        <p:blipFill rotWithShape="1">
          <a:blip r:embed="rId3">
            <a:alphaModFix/>
          </a:blip>
          <a:srcRect/>
          <a:stretch/>
        </p:blipFill>
        <p:spPr>
          <a:xfrm>
            <a:off x="9093482" y="2590800"/>
            <a:ext cx="2573413" cy="695909"/>
          </a:xfrm>
          <a:prstGeom prst="rect">
            <a:avLst/>
          </a:prstGeom>
          <a:noFill/>
          <a:ln>
            <a:noFill/>
          </a:ln>
          <a:effectLst>
            <a:outerShdw blurRad="50800" dist="38100" dir="2700000" algn="tl" rotWithShape="0">
              <a:srgbClr val="000000">
                <a:alpha val="40000"/>
              </a:srgbClr>
            </a:outerShdw>
          </a:effectLst>
        </p:spPr>
      </p:pic>
      <p:sp>
        <p:nvSpPr>
          <p:cNvPr id="30" name="Google Shape;30;p12"/>
          <p:cNvSpPr/>
          <p:nvPr/>
        </p:nvSpPr>
        <p:spPr>
          <a:xfrm>
            <a:off x="0" y="0"/>
            <a:ext cx="12192000" cy="3429001"/>
          </a:xfrm>
          <a:prstGeom prst="rect">
            <a:avLst/>
          </a:prstGeom>
          <a:gradFill>
            <a:gsLst>
              <a:gs pos="0">
                <a:srgbClr val="06456F"/>
              </a:gs>
              <a:gs pos="2000">
                <a:srgbClr val="06456F"/>
              </a:gs>
              <a:gs pos="25000">
                <a:srgbClr val="0E5B82"/>
              </a:gs>
              <a:gs pos="100000">
                <a:srgbClr val="1CA9C0">
                  <a:alpha val="0"/>
                </a:srgbClr>
              </a:gs>
            </a:gsLst>
            <a:lin ang="0" scaled="0"/>
          </a:gradFill>
          <a:ln>
            <a:noFill/>
          </a:ln>
        </p:spPr>
        <p:txBody>
          <a:bodyPr spcFirstLastPara="1" wrap="square" lIns="182875" tIns="182875" rIns="182875" bIns="182875" anchor="ctr" anchorCtr="0">
            <a:noAutofit/>
          </a:bodyPr>
          <a:lstStyle/>
          <a:p>
            <a:pPr marL="0" marR="0" lvl="0" indent="0" algn="l"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31" name="Google Shape;31;p12"/>
          <p:cNvSpPr txBox="1">
            <a:spLocks noGrp="1"/>
          </p:cNvSpPr>
          <p:nvPr>
            <p:ph type="ctrTitle"/>
          </p:nvPr>
        </p:nvSpPr>
        <p:spPr>
          <a:xfrm>
            <a:off x="190499" y="100853"/>
            <a:ext cx="7915275" cy="248994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0">
                <a:solidFill>
                  <a:schemeClr val="lt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2" name="Google Shape;32;p12"/>
          <p:cNvSpPr txBox="1">
            <a:spLocks noGrp="1"/>
          </p:cNvSpPr>
          <p:nvPr>
            <p:ph type="subTitle" idx="1"/>
          </p:nvPr>
        </p:nvSpPr>
        <p:spPr>
          <a:xfrm>
            <a:off x="190500" y="3571291"/>
            <a:ext cx="8753475" cy="2138654"/>
          </a:xfrm>
          <a:prstGeom prst="rect">
            <a:avLst/>
          </a:prstGeom>
          <a:noFill/>
          <a:ln>
            <a:noFill/>
          </a:ln>
        </p:spPr>
        <p:txBody>
          <a:bodyPr spcFirstLastPara="1" wrap="square" lIns="91425" tIns="45700" rIns="91425" bIns="45700" anchor="t" anchorCtr="0">
            <a:noAutofit/>
          </a:bodyPr>
          <a:lstStyle>
            <a:lvl1pPr lvl="0" algn="l">
              <a:lnSpc>
                <a:spcPct val="90000"/>
              </a:lnSpc>
              <a:spcBef>
                <a:spcPts val="1400"/>
              </a:spcBef>
              <a:spcAft>
                <a:spcPts val="0"/>
              </a:spcAft>
              <a:buSzPts val="1800"/>
              <a:buNone/>
              <a:defRPr sz="2000">
                <a:solidFill>
                  <a:schemeClr val="dk1"/>
                </a:solidFill>
                <a:latin typeface="Arial"/>
                <a:ea typeface="Arial"/>
                <a:cs typeface="Arial"/>
                <a:sym typeface="Arial"/>
              </a:defRPr>
            </a:lvl1pPr>
            <a:lvl2pPr lvl="1" algn="ctr">
              <a:lnSpc>
                <a:spcPct val="90000"/>
              </a:lnSpc>
              <a:spcBef>
                <a:spcPts val="800"/>
              </a:spcBef>
              <a:spcAft>
                <a:spcPts val="0"/>
              </a:spcAft>
              <a:buSzPts val="1620"/>
              <a:buNone/>
              <a:defRPr>
                <a:solidFill>
                  <a:srgbClr val="888888"/>
                </a:solidFill>
              </a:defRPr>
            </a:lvl2pPr>
            <a:lvl3pPr lvl="2" algn="ctr">
              <a:lnSpc>
                <a:spcPct val="90000"/>
              </a:lnSpc>
              <a:spcBef>
                <a:spcPts val="800"/>
              </a:spcBef>
              <a:spcAft>
                <a:spcPts val="0"/>
              </a:spcAft>
              <a:buSzPts val="1440"/>
              <a:buNone/>
              <a:defRPr>
                <a:solidFill>
                  <a:srgbClr val="888888"/>
                </a:solidFill>
              </a:defRPr>
            </a:lvl3pPr>
            <a:lvl4pPr lvl="3" algn="ctr">
              <a:lnSpc>
                <a:spcPct val="90000"/>
              </a:lnSpc>
              <a:spcBef>
                <a:spcPts val="800"/>
              </a:spcBef>
              <a:spcAft>
                <a:spcPts val="0"/>
              </a:spcAft>
              <a:buSzPts val="1800"/>
              <a:buNone/>
              <a:defRPr>
                <a:solidFill>
                  <a:srgbClr val="888888"/>
                </a:solidFill>
              </a:defRPr>
            </a:lvl4pPr>
            <a:lvl5pPr lvl="4" algn="ctr">
              <a:lnSpc>
                <a:spcPct val="90000"/>
              </a:lnSpc>
              <a:spcBef>
                <a:spcPts val="600"/>
              </a:spcBef>
              <a:spcAft>
                <a:spcPts val="0"/>
              </a:spcAft>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33" name="Google Shape;33;p12" descr="A close up of a computer&#10;&#10;Description generated with high confidence"/>
          <p:cNvPicPr preferRelativeResize="0"/>
          <p:nvPr/>
        </p:nvPicPr>
        <p:blipFill rotWithShape="1">
          <a:blip r:embed="rId4">
            <a:alphaModFix/>
          </a:blip>
          <a:srcRect/>
          <a:stretch/>
        </p:blipFill>
        <p:spPr>
          <a:xfrm>
            <a:off x="386782" y="6271008"/>
            <a:ext cx="1317366" cy="398982"/>
          </a:xfrm>
          <a:prstGeom prst="rect">
            <a:avLst/>
          </a:prstGeom>
          <a:noFill/>
          <a:ln>
            <a:noFill/>
          </a:ln>
        </p:spPr>
      </p:pic>
      <p:pic>
        <p:nvPicPr>
          <p:cNvPr id="34" name="Google Shape;34;p12" descr="A close up of a logo&#10;&#10;Description generated with very high confidence"/>
          <p:cNvPicPr preferRelativeResize="0"/>
          <p:nvPr/>
        </p:nvPicPr>
        <p:blipFill rotWithShape="1">
          <a:blip r:embed="rId5">
            <a:alphaModFix/>
          </a:blip>
          <a:srcRect/>
          <a:stretch/>
        </p:blipFill>
        <p:spPr>
          <a:xfrm>
            <a:off x="9232144" y="6271008"/>
            <a:ext cx="2389905" cy="398982"/>
          </a:xfrm>
          <a:prstGeom prst="rect">
            <a:avLst/>
          </a:prstGeom>
          <a:noFill/>
          <a:ln>
            <a:noFill/>
          </a:ln>
        </p:spPr>
      </p:pic>
      <p:pic>
        <p:nvPicPr>
          <p:cNvPr id="35" name="Google Shape;35;p12"/>
          <p:cNvPicPr preferRelativeResize="0"/>
          <p:nvPr/>
        </p:nvPicPr>
        <p:blipFill rotWithShape="1">
          <a:blip r:embed="rId2">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1140144981"/>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36"/>
        <p:cNvGrpSpPr/>
        <p:nvPr/>
      </p:nvGrpSpPr>
      <p:grpSpPr>
        <a:xfrm>
          <a:off x="0" y="0"/>
          <a:ext cx="0" cy="0"/>
          <a:chOff x="0" y="0"/>
          <a:chExt cx="0" cy="0"/>
        </a:xfrm>
      </p:grpSpPr>
      <p:sp>
        <p:nvSpPr>
          <p:cNvPr id="37" name="Google Shape;37;p13"/>
          <p:cNvSpPr txBox="1">
            <a:spLocks noGrp="1"/>
          </p:cNvSpPr>
          <p:nvPr>
            <p:ph type="title"/>
          </p:nvPr>
        </p:nvSpPr>
        <p:spPr>
          <a:xfrm>
            <a:off x="190500" y="230017"/>
            <a:ext cx="11658600" cy="908221"/>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8" name="Google Shape;38;p13"/>
          <p:cNvSpPr txBox="1">
            <a:spLocks noGrp="1"/>
          </p:cNvSpPr>
          <p:nvPr>
            <p:ph type="body" idx="1"/>
          </p:nvPr>
        </p:nvSpPr>
        <p:spPr>
          <a:xfrm>
            <a:off x="190500" y="1450072"/>
            <a:ext cx="11658600" cy="46101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800"/>
              </a:spcBef>
              <a:spcAft>
                <a:spcPts val="0"/>
              </a:spcAft>
              <a:buClr>
                <a:schemeClr val="dk1"/>
              </a:buClr>
              <a:buSzPts val="1800"/>
              <a:buFont typeface="Century Gothic"/>
              <a:buChar char="•"/>
              <a:defRPr sz="2000">
                <a:solidFill>
                  <a:schemeClr val="dk1"/>
                </a:solidFill>
                <a:latin typeface="Arial"/>
                <a:ea typeface="Arial"/>
                <a:cs typeface="Arial"/>
                <a:sym typeface="Arial"/>
              </a:defRPr>
            </a:lvl1pPr>
            <a:lvl2pPr marL="914400" lvl="1" indent="-331469" algn="l">
              <a:lnSpc>
                <a:spcPct val="90000"/>
              </a:lnSpc>
              <a:spcBef>
                <a:spcPts val="800"/>
              </a:spcBef>
              <a:spcAft>
                <a:spcPts val="0"/>
              </a:spcAft>
              <a:buClr>
                <a:schemeClr val="dk1"/>
              </a:buClr>
              <a:buSzPts val="1620"/>
              <a:buFont typeface="Century Gothic"/>
              <a:buChar char="–"/>
              <a:defRPr sz="1800">
                <a:latin typeface="Arial"/>
                <a:ea typeface="Arial"/>
                <a:cs typeface="Arial"/>
                <a:sym typeface="Arial"/>
              </a:defRPr>
            </a:lvl2pPr>
            <a:lvl3pPr marL="1371600" lvl="2" indent="-320039" algn="l">
              <a:lnSpc>
                <a:spcPct val="90000"/>
              </a:lnSpc>
              <a:spcBef>
                <a:spcPts val="800"/>
              </a:spcBef>
              <a:spcAft>
                <a:spcPts val="0"/>
              </a:spcAft>
              <a:buClr>
                <a:schemeClr val="dk1"/>
              </a:buClr>
              <a:buSzPts val="1440"/>
              <a:buFont typeface="Century Gothic"/>
              <a:buChar char="•"/>
              <a:defRPr sz="1600">
                <a:latin typeface="Arial"/>
                <a:ea typeface="Arial"/>
                <a:cs typeface="Arial"/>
                <a:sym typeface="Arial"/>
              </a:defRPr>
            </a:lvl3pPr>
            <a:lvl4pPr marL="1828800" lvl="3" indent="-342900" algn="l">
              <a:lnSpc>
                <a:spcPct val="90000"/>
              </a:lnSpc>
              <a:spcBef>
                <a:spcPts val="8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600"/>
              </a:spcBef>
              <a:spcAft>
                <a:spcPts val="0"/>
              </a:spcAft>
              <a:buClr>
                <a:schemeClr val="dk1"/>
              </a:buClr>
              <a:buSzPts val="1800"/>
              <a:buFont typeface="Arial"/>
              <a:buChar char="•"/>
              <a:defRPr>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50983330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matchingName="Section break">
  <p:cSld name="Section break">
    <p:spTree>
      <p:nvGrpSpPr>
        <p:cNvPr id="1" name="Shape 39"/>
        <p:cNvGrpSpPr/>
        <p:nvPr/>
      </p:nvGrpSpPr>
      <p:grpSpPr>
        <a:xfrm>
          <a:off x="0" y="0"/>
          <a:ext cx="0" cy="0"/>
          <a:chOff x="0" y="0"/>
          <a:chExt cx="0" cy="0"/>
        </a:xfrm>
      </p:grpSpPr>
      <p:sp>
        <p:nvSpPr>
          <p:cNvPr id="40" name="Google Shape;40;p14"/>
          <p:cNvSpPr/>
          <p:nvPr/>
        </p:nvSpPr>
        <p:spPr>
          <a:xfrm>
            <a:off x="0" y="1073594"/>
            <a:ext cx="12191999" cy="4228673"/>
          </a:xfrm>
          <a:custGeom>
            <a:avLst/>
            <a:gdLst/>
            <a:ahLst/>
            <a:cxnLst/>
            <a:rect l="l" t="t" r="r" b="b"/>
            <a:pathLst>
              <a:path w="12192000" h="4497186" extrusionOk="0">
                <a:moveTo>
                  <a:pt x="0" y="0"/>
                </a:moveTo>
                <a:lnTo>
                  <a:pt x="12192000" y="0"/>
                </a:lnTo>
                <a:lnTo>
                  <a:pt x="12192000" y="4497186"/>
                </a:lnTo>
                <a:lnTo>
                  <a:pt x="0" y="4497186"/>
                </a:lnTo>
              </a:path>
            </a:pathLst>
          </a:custGeom>
          <a:solidFill>
            <a:schemeClr val="lt1"/>
          </a:solidFill>
          <a:ln w="9525" cap="flat" cmpd="sng">
            <a:solidFill>
              <a:schemeClr val="dk1"/>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41" name="Google Shape;41;p14"/>
          <p:cNvSpPr txBox="1">
            <a:spLocks noGrp="1"/>
          </p:cNvSpPr>
          <p:nvPr>
            <p:ph type="title"/>
          </p:nvPr>
        </p:nvSpPr>
        <p:spPr>
          <a:xfrm>
            <a:off x="346642" y="1352479"/>
            <a:ext cx="4101534" cy="923330"/>
          </a:xfrm>
          <a:prstGeom prst="rect">
            <a:avLst/>
          </a:prstGeom>
          <a:noFill/>
          <a:ln>
            <a:noFill/>
          </a:ln>
        </p:spPr>
        <p:txBody>
          <a:bodyPr spcFirstLastPara="1" wrap="square" lIns="91425" tIns="45700" rIns="91425" bIns="45700" anchor="t" anchorCtr="0">
            <a:spAutoFit/>
          </a:bodyPr>
          <a:lstStyle>
            <a:lvl1pPr lvl="0" algn="l">
              <a:lnSpc>
                <a:spcPct val="90000"/>
              </a:lnSpc>
              <a:spcBef>
                <a:spcPts val="0"/>
              </a:spcBef>
              <a:spcAft>
                <a:spcPts val="0"/>
              </a:spcAft>
              <a:buSzPts val="1400"/>
              <a:buNone/>
              <a:defRPr>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pic>
        <p:nvPicPr>
          <p:cNvPr id="42" name="Google Shape;42;p14"/>
          <p:cNvPicPr preferRelativeResize="0"/>
          <p:nvPr/>
        </p:nvPicPr>
        <p:blipFill rotWithShape="1">
          <a:blip r:embed="rId2">
            <a:alphaModFix/>
          </a:blip>
          <a:srcRect l="44484" t="18778" r="22593" b="14402"/>
          <a:stretch/>
        </p:blipFill>
        <p:spPr>
          <a:xfrm>
            <a:off x="6096002" y="1073594"/>
            <a:ext cx="6095998" cy="4228673"/>
          </a:xfrm>
          <a:prstGeom prst="rect">
            <a:avLst/>
          </a:prstGeom>
          <a:noFill/>
          <a:ln>
            <a:noFill/>
          </a:ln>
        </p:spPr>
      </p:pic>
      <p:pic>
        <p:nvPicPr>
          <p:cNvPr id="43" name="Google Shape;43;p14"/>
          <p:cNvPicPr preferRelativeResize="0"/>
          <p:nvPr/>
        </p:nvPicPr>
        <p:blipFill rotWithShape="1">
          <a:blip r:embed="rId3">
            <a:alphaModFix/>
          </a:blip>
          <a:srcRect/>
          <a:stretch/>
        </p:blipFill>
        <p:spPr>
          <a:xfrm>
            <a:off x="10342247" y="6366233"/>
            <a:ext cx="1517521" cy="410372"/>
          </a:xfrm>
          <a:prstGeom prst="rect">
            <a:avLst/>
          </a:prstGeom>
          <a:noFill/>
          <a:ln>
            <a:noFill/>
          </a:ln>
        </p:spPr>
      </p:pic>
    </p:spTree>
    <p:extLst>
      <p:ext uri="{BB962C8B-B14F-4D97-AF65-F5344CB8AC3E}">
        <p14:creationId xmlns:p14="http://schemas.microsoft.com/office/powerpoint/2010/main" val="308705101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44"/>
        <p:cNvGrpSpPr/>
        <p:nvPr/>
      </p:nvGrpSpPr>
      <p:grpSpPr>
        <a:xfrm>
          <a:off x="0" y="0"/>
          <a:ext cx="0" cy="0"/>
          <a:chOff x="0" y="0"/>
          <a:chExt cx="0" cy="0"/>
        </a:xfrm>
      </p:grpSpPr>
      <p:sp>
        <p:nvSpPr>
          <p:cNvPr id="45" name="Google Shape;45;p15"/>
          <p:cNvSpPr txBox="1">
            <a:spLocks noGrp="1"/>
          </p:cNvSpPr>
          <p:nvPr>
            <p:ph type="title"/>
          </p:nvPr>
        </p:nvSpPr>
        <p:spPr>
          <a:xfrm>
            <a:off x="194834" y="235634"/>
            <a:ext cx="11676248" cy="90736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0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46" name="Google Shape;46;p15"/>
          <p:cNvSpPr txBox="1">
            <a:spLocks noGrp="1"/>
          </p:cNvSpPr>
          <p:nvPr>
            <p:ph type="body" idx="1"/>
          </p:nvPr>
        </p:nvSpPr>
        <p:spPr>
          <a:xfrm>
            <a:off x="194834" y="1454834"/>
            <a:ext cx="5782467" cy="46101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400"/>
              </a:spcBef>
              <a:spcAft>
                <a:spcPts val="0"/>
              </a:spcAft>
              <a:buClr>
                <a:schemeClr val="dk1"/>
              </a:buClr>
              <a:buSzPts val="1800"/>
              <a:buFont typeface="Century Gothic"/>
              <a:buChar char="•"/>
              <a:defRPr sz="2000">
                <a:latin typeface="Arial"/>
                <a:ea typeface="Arial"/>
                <a:cs typeface="Arial"/>
                <a:sym typeface="Arial"/>
              </a:defRPr>
            </a:lvl1pPr>
            <a:lvl2pPr marL="914400" lvl="1" indent="-331469" algn="l">
              <a:lnSpc>
                <a:spcPct val="90000"/>
              </a:lnSpc>
              <a:spcBef>
                <a:spcPts val="800"/>
              </a:spcBef>
              <a:spcAft>
                <a:spcPts val="0"/>
              </a:spcAft>
              <a:buClr>
                <a:schemeClr val="dk1"/>
              </a:buClr>
              <a:buSzPts val="1620"/>
              <a:buFont typeface="Century Gothic"/>
              <a:buChar char="–"/>
              <a:defRPr sz="1800">
                <a:latin typeface="Arial"/>
                <a:ea typeface="Arial"/>
                <a:cs typeface="Arial"/>
                <a:sym typeface="Arial"/>
              </a:defRPr>
            </a:lvl2pPr>
            <a:lvl3pPr marL="1371600" lvl="2" indent="-320039" algn="l">
              <a:lnSpc>
                <a:spcPct val="90000"/>
              </a:lnSpc>
              <a:spcBef>
                <a:spcPts val="800"/>
              </a:spcBef>
              <a:spcAft>
                <a:spcPts val="0"/>
              </a:spcAft>
              <a:buClr>
                <a:schemeClr val="dk1"/>
              </a:buClr>
              <a:buSzPts val="1440"/>
              <a:buFont typeface="Century Gothic"/>
              <a:buChar char="•"/>
              <a:defRPr sz="1600">
                <a:latin typeface="Century Gothic"/>
                <a:ea typeface="Century Gothic"/>
                <a:cs typeface="Century Gothic"/>
                <a:sym typeface="Century Gothic"/>
              </a:defRPr>
            </a:lvl3pPr>
            <a:lvl4pPr marL="1828800" lvl="3" indent="-228600" algn="l">
              <a:lnSpc>
                <a:spcPct val="90000"/>
              </a:lnSpc>
              <a:spcBef>
                <a:spcPts val="800"/>
              </a:spcBef>
              <a:spcAft>
                <a:spcPts val="0"/>
              </a:spcAft>
              <a:buClr>
                <a:schemeClr val="dk1"/>
              </a:buClr>
              <a:buSzPts val="1400"/>
              <a:buFont typeface="Century Gothic"/>
              <a:buNone/>
              <a:defRPr sz="1400">
                <a:latin typeface="Arial"/>
                <a:ea typeface="Arial"/>
                <a:cs typeface="Arial"/>
                <a:sym typeface="Arial"/>
              </a:defRPr>
            </a:lvl4pPr>
            <a:lvl5pPr marL="2286000" lvl="4" indent="-330200" algn="l">
              <a:lnSpc>
                <a:spcPct val="90000"/>
              </a:lnSpc>
              <a:spcBef>
                <a:spcPts val="600"/>
              </a:spcBef>
              <a:spcAft>
                <a:spcPts val="0"/>
              </a:spcAft>
              <a:buClr>
                <a:schemeClr val="dk1"/>
              </a:buClr>
              <a:buSzPts val="1600"/>
              <a:buFont typeface="Century Gothic"/>
              <a:buChar char="•"/>
              <a:defRPr sz="1600">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7" name="Google Shape;47;p15"/>
          <p:cNvSpPr txBox="1">
            <a:spLocks noGrp="1"/>
          </p:cNvSpPr>
          <p:nvPr>
            <p:ph type="body" idx="2"/>
          </p:nvPr>
        </p:nvSpPr>
        <p:spPr>
          <a:xfrm>
            <a:off x="6184392" y="1454834"/>
            <a:ext cx="5686690" cy="46101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400"/>
              </a:spcBef>
              <a:spcAft>
                <a:spcPts val="0"/>
              </a:spcAft>
              <a:buClr>
                <a:schemeClr val="dk1"/>
              </a:buClr>
              <a:buSzPts val="1800"/>
              <a:buFont typeface="Century Gothic"/>
              <a:buChar char="•"/>
              <a:defRPr sz="2000">
                <a:latin typeface="Arial"/>
                <a:ea typeface="Arial"/>
                <a:cs typeface="Arial"/>
                <a:sym typeface="Arial"/>
              </a:defRPr>
            </a:lvl1pPr>
            <a:lvl2pPr marL="914400" lvl="1" indent="-331469" algn="l">
              <a:lnSpc>
                <a:spcPct val="90000"/>
              </a:lnSpc>
              <a:spcBef>
                <a:spcPts val="800"/>
              </a:spcBef>
              <a:spcAft>
                <a:spcPts val="0"/>
              </a:spcAft>
              <a:buClr>
                <a:schemeClr val="dk1"/>
              </a:buClr>
              <a:buSzPts val="1620"/>
              <a:buFont typeface="Century Gothic"/>
              <a:buChar char="–"/>
              <a:defRPr sz="1800">
                <a:latin typeface="Arial"/>
                <a:ea typeface="Arial"/>
                <a:cs typeface="Arial"/>
                <a:sym typeface="Arial"/>
              </a:defRPr>
            </a:lvl2pPr>
            <a:lvl3pPr marL="1371600" lvl="2" indent="-320039" algn="l">
              <a:lnSpc>
                <a:spcPct val="90000"/>
              </a:lnSpc>
              <a:spcBef>
                <a:spcPts val="800"/>
              </a:spcBef>
              <a:spcAft>
                <a:spcPts val="0"/>
              </a:spcAft>
              <a:buClr>
                <a:schemeClr val="dk1"/>
              </a:buClr>
              <a:buSzPts val="1440"/>
              <a:buFont typeface="Century Gothic"/>
              <a:buChar char="•"/>
              <a:defRPr sz="1600">
                <a:latin typeface="Arial"/>
                <a:ea typeface="Arial"/>
                <a:cs typeface="Arial"/>
                <a:sym typeface="Arial"/>
              </a:defRPr>
            </a:lvl3pPr>
            <a:lvl4pPr marL="1828800" lvl="3" indent="-317500" algn="l">
              <a:lnSpc>
                <a:spcPct val="90000"/>
              </a:lnSpc>
              <a:spcBef>
                <a:spcPts val="800"/>
              </a:spcBef>
              <a:spcAft>
                <a:spcPts val="0"/>
              </a:spcAft>
              <a:buClr>
                <a:schemeClr val="dk1"/>
              </a:buClr>
              <a:buSzPts val="1400"/>
              <a:buFont typeface="Century Gothic"/>
              <a:buChar char="•"/>
              <a:defRPr sz="1400">
                <a:latin typeface="Arial"/>
                <a:ea typeface="Arial"/>
                <a:cs typeface="Arial"/>
                <a:sym typeface="Arial"/>
              </a:defRPr>
            </a:lvl4pPr>
            <a:lvl5pPr marL="2286000" lvl="4" indent="-330200" algn="l">
              <a:lnSpc>
                <a:spcPct val="90000"/>
              </a:lnSpc>
              <a:spcBef>
                <a:spcPts val="600"/>
              </a:spcBef>
              <a:spcAft>
                <a:spcPts val="0"/>
              </a:spcAft>
              <a:buClr>
                <a:schemeClr val="dk1"/>
              </a:buClr>
              <a:buSzPts val="1600"/>
              <a:buChar char="»"/>
              <a:defRPr sz="16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8" name="Google Shape;48;p15"/>
          <p:cNvSpPr txBox="1"/>
          <p:nvPr/>
        </p:nvSpPr>
        <p:spPr>
          <a:xfrm>
            <a:off x="8010282" y="6583680"/>
            <a:ext cx="3860800" cy="182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000" b="0" i="0" u="none" strike="noStrike" cap="none">
                <a:solidFill>
                  <a:srgbClr val="BFBFBF"/>
                </a:solidFill>
                <a:latin typeface="Arial"/>
                <a:ea typeface="Arial"/>
                <a:cs typeface="Arial"/>
                <a:sym typeface="Arial"/>
              </a:rPr>
              <a:t> </a:t>
            </a:r>
            <a:endParaRPr/>
          </a:p>
        </p:txBody>
      </p:sp>
    </p:spTree>
    <p:extLst>
      <p:ext uri="{BB962C8B-B14F-4D97-AF65-F5344CB8AC3E}">
        <p14:creationId xmlns:p14="http://schemas.microsoft.com/office/powerpoint/2010/main" val="4265983832"/>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7_Title only">
  <p:cSld name="7_Title only">
    <p:spTree>
      <p:nvGrpSpPr>
        <p:cNvPr id="1" name="Shape 49"/>
        <p:cNvGrpSpPr/>
        <p:nvPr/>
      </p:nvGrpSpPr>
      <p:grpSpPr>
        <a:xfrm>
          <a:off x="0" y="0"/>
          <a:ext cx="0" cy="0"/>
          <a:chOff x="0" y="0"/>
          <a:chExt cx="0" cy="0"/>
        </a:xfrm>
      </p:grpSpPr>
      <p:sp>
        <p:nvSpPr>
          <p:cNvPr id="50" name="Google Shape;50;p16"/>
          <p:cNvSpPr txBox="1">
            <a:spLocks noGrp="1"/>
          </p:cNvSpPr>
          <p:nvPr>
            <p:ph type="title"/>
          </p:nvPr>
        </p:nvSpPr>
        <p:spPr>
          <a:xfrm>
            <a:off x="192024" y="237744"/>
            <a:ext cx="11657076" cy="90525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255147316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8_Bottombar and logo">
  <p:cSld name="8_Bottombar and logo">
    <p:spTree>
      <p:nvGrpSpPr>
        <p:cNvPr id="1" name="Shape 51"/>
        <p:cNvGrpSpPr/>
        <p:nvPr/>
      </p:nvGrpSpPr>
      <p:grpSpPr>
        <a:xfrm>
          <a:off x="0" y="0"/>
          <a:ext cx="0" cy="0"/>
          <a:chOff x="0" y="0"/>
          <a:chExt cx="0" cy="0"/>
        </a:xfrm>
      </p:grpSpPr>
    </p:spTree>
    <p:extLst>
      <p:ext uri="{BB962C8B-B14F-4D97-AF65-F5344CB8AC3E}">
        <p14:creationId xmlns:p14="http://schemas.microsoft.com/office/powerpoint/2010/main" val="305730287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2 content boxes with reverse headers">
  <p:cSld name="2 content boxes with reverse headers">
    <p:spTree>
      <p:nvGrpSpPr>
        <p:cNvPr id="1" name="Shape 52"/>
        <p:cNvGrpSpPr/>
        <p:nvPr/>
      </p:nvGrpSpPr>
      <p:grpSpPr>
        <a:xfrm>
          <a:off x="0" y="0"/>
          <a:ext cx="0" cy="0"/>
          <a:chOff x="0" y="0"/>
          <a:chExt cx="0" cy="0"/>
        </a:xfrm>
      </p:grpSpPr>
      <p:sp>
        <p:nvSpPr>
          <p:cNvPr id="53" name="Google Shape;53;p18"/>
          <p:cNvSpPr txBox="1">
            <a:spLocks noGrp="1"/>
          </p:cNvSpPr>
          <p:nvPr>
            <p:ph type="title"/>
          </p:nvPr>
        </p:nvSpPr>
        <p:spPr>
          <a:xfrm>
            <a:off x="192024" y="237744"/>
            <a:ext cx="11657076" cy="90525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54" name="Google Shape;54;p18"/>
          <p:cNvSpPr txBox="1">
            <a:spLocks noGrp="1"/>
          </p:cNvSpPr>
          <p:nvPr>
            <p:ph type="body" idx="1"/>
          </p:nvPr>
        </p:nvSpPr>
        <p:spPr>
          <a:xfrm>
            <a:off x="304800" y="1447800"/>
            <a:ext cx="5647944" cy="82119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5" name="Google Shape;55;p18"/>
          <p:cNvSpPr txBox="1">
            <a:spLocks noGrp="1"/>
          </p:cNvSpPr>
          <p:nvPr>
            <p:ph type="body" idx="2"/>
          </p:nvPr>
        </p:nvSpPr>
        <p:spPr>
          <a:xfrm>
            <a:off x="304800" y="2268990"/>
            <a:ext cx="5647944" cy="381307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6" name="Google Shape;56;p18"/>
          <p:cNvSpPr txBox="1">
            <a:spLocks noGrp="1"/>
          </p:cNvSpPr>
          <p:nvPr>
            <p:ph type="body" idx="3"/>
          </p:nvPr>
        </p:nvSpPr>
        <p:spPr>
          <a:xfrm>
            <a:off x="6201920" y="1447800"/>
            <a:ext cx="5647180" cy="82119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57" name="Google Shape;57;p18"/>
          <p:cNvSpPr txBox="1">
            <a:spLocks noGrp="1"/>
          </p:cNvSpPr>
          <p:nvPr>
            <p:ph type="body" idx="4"/>
          </p:nvPr>
        </p:nvSpPr>
        <p:spPr>
          <a:xfrm>
            <a:off x="6201920" y="2273382"/>
            <a:ext cx="5647180" cy="381307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solidFill>
                  <a:schemeClr val="dk1"/>
                </a:solidFill>
                <a:latin typeface="Century Gothic"/>
                <a:ea typeface="Century Gothic"/>
                <a:cs typeface="Century Gothic"/>
                <a:sym typeface="Century Gothic"/>
              </a:defRPr>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58" name="Google Shape;58;p18"/>
          <p:cNvSpPr txBox="1"/>
          <p:nvPr/>
        </p:nvSpPr>
        <p:spPr>
          <a:xfrm>
            <a:off x="8010282" y="6583680"/>
            <a:ext cx="3860800" cy="182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000" b="0" i="0" u="none" strike="noStrike" cap="none">
                <a:solidFill>
                  <a:srgbClr val="BFBFBF"/>
                </a:solidFill>
                <a:latin typeface="Arial"/>
                <a:ea typeface="Arial"/>
                <a:cs typeface="Arial"/>
                <a:sym typeface="Arial"/>
              </a:rPr>
              <a:t> </a:t>
            </a:r>
            <a:endParaRPr/>
          </a:p>
        </p:txBody>
      </p:sp>
    </p:spTree>
    <p:extLst>
      <p:ext uri="{BB962C8B-B14F-4D97-AF65-F5344CB8AC3E}">
        <p14:creationId xmlns:p14="http://schemas.microsoft.com/office/powerpoint/2010/main" val="405618916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1_3 content boxes with reverse headers" type="twoTxTwoObj">
  <p:cSld name="1_3 content boxes with reverse headers">
    <p:spTree>
      <p:nvGrpSpPr>
        <p:cNvPr id="1" name="Shape 59"/>
        <p:cNvGrpSpPr/>
        <p:nvPr/>
      </p:nvGrpSpPr>
      <p:grpSpPr>
        <a:xfrm>
          <a:off x="0" y="0"/>
          <a:ext cx="0" cy="0"/>
          <a:chOff x="0" y="0"/>
          <a:chExt cx="0" cy="0"/>
        </a:xfrm>
      </p:grpSpPr>
      <p:sp>
        <p:nvSpPr>
          <p:cNvPr id="60" name="Google Shape;60;p19"/>
          <p:cNvSpPr txBox="1">
            <a:spLocks noGrp="1"/>
          </p:cNvSpPr>
          <p:nvPr>
            <p:ph type="title"/>
          </p:nvPr>
        </p:nvSpPr>
        <p:spPr>
          <a:xfrm>
            <a:off x="192024" y="237744"/>
            <a:ext cx="11771376" cy="90525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61" name="Google Shape;61;p19"/>
          <p:cNvSpPr txBox="1">
            <a:spLocks noGrp="1"/>
          </p:cNvSpPr>
          <p:nvPr>
            <p:ph type="body" idx="1"/>
          </p:nvPr>
        </p:nvSpPr>
        <p:spPr>
          <a:xfrm>
            <a:off x="304800" y="1452618"/>
            <a:ext cx="3654912" cy="82119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2" name="Google Shape;62;p19"/>
          <p:cNvSpPr txBox="1">
            <a:spLocks noGrp="1"/>
          </p:cNvSpPr>
          <p:nvPr>
            <p:ph type="body" idx="2"/>
          </p:nvPr>
        </p:nvSpPr>
        <p:spPr>
          <a:xfrm>
            <a:off x="304800" y="2273808"/>
            <a:ext cx="3654912" cy="3813071"/>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3" name="Google Shape;63;p19"/>
          <p:cNvSpPr txBox="1">
            <a:spLocks noGrp="1"/>
          </p:cNvSpPr>
          <p:nvPr>
            <p:ph type="body" idx="3"/>
          </p:nvPr>
        </p:nvSpPr>
        <p:spPr>
          <a:xfrm>
            <a:off x="4255289" y="1452618"/>
            <a:ext cx="3657600" cy="82119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4" name="Google Shape;64;p19"/>
          <p:cNvSpPr txBox="1">
            <a:spLocks noGrp="1"/>
          </p:cNvSpPr>
          <p:nvPr>
            <p:ph type="body" idx="4"/>
          </p:nvPr>
        </p:nvSpPr>
        <p:spPr>
          <a:xfrm>
            <a:off x="4255289" y="2278200"/>
            <a:ext cx="3657600" cy="3813071"/>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solidFill>
                  <a:schemeClr val="dk1"/>
                </a:solidFill>
                <a:latin typeface="Century Gothic"/>
                <a:ea typeface="Century Gothic"/>
                <a:cs typeface="Century Gothic"/>
                <a:sym typeface="Century Gothic"/>
              </a:defRPr>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5" name="Google Shape;65;p19"/>
          <p:cNvSpPr txBox="1">
            <a:spLocks noGrp="1"/>
          </p:cNvSpPr>
          <p:nvPr>
            <p:ph type="body" idx="5"/>
          </p:nvPr>
        </p:nvSpPr>
        <p:spPr>
          <a:xfrm>
            <a:off x="8208466" y="1452618"/>
            <a:ext cx="3657600" cy="82119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66" name="Google Shape;66;p19"/>
          <p:cNvSpPr txBox="1">
            <a:spLocks noGrp="1"/>
          </p:cNvSpPr>
          <p:nvPr>
            <p:ph type="body" idx="6"/>
          </p:nvPr>
        </p:nvSpPr>
        <p:spPr>
          <a:xfrm>
            <a:off x="8208466" y="2278200"/>
            <a:ext cx="3657600" cy="3813071"/>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solidFill>
                  <a:schemeClr val="dk1"/>
                </a:solidFill>
                <a:latin typeface="Century Gothic"/>
                <a:ea typeface="Century Gothic"/>
                <a:cs typeface="Century Gothic"/>
                <a:sym typeface="Century Gothic"/>
              </a:defRPr>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67" name="Google Shape;67;p19"/>
          <p:cNvSpPr txBox="1"/>
          <p:nvPr/>
        </p:nvSpPr>
        <p:spPr>
          <a:xfrm>
            <a:off x="8010282" y="6583680"/>
            <a:ext cx="3860800" cy="182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000" b="0" i="0" u="none" strike="noStrike" cap="none">
                <a:solidFill>
                  <a:srgbClr val="BFBFBF"/>
                </a:solidFill>
                <a:latin typeface="Arial"/>
                <a:ea typeface="Arial"/>
                <a:cs typeface="Arial"/>
                <a:sym typeface="Arial"/>
              </a:rPr>
              <a:t> </a:t>
            </a:r>
            <a:endParaRPr/>
          </a:p>
        </p:txBody>
      </p:sp>
    </p:spTree>
    <p:extLst>
      <p:ext uri="{BB962C8B-B14F-4D97-AF65-F5344CB8AC3E}">
        <p14:creationId xmlns:p14="http://schemas.microsoft.com/office/powerpoint/2010/main" val="214580426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matchingName="5_4 section science highlight">
  <p:cSld name="5_4 section science highlight">
    <p:spTree>
      <p:nvGrpSpPr>
        <p:cNvPr id="1" name="Shape 68"/>
        <p:cNvGrpSpPr/>
        <p:nvPr/>
      </p:nvGrpSpPr>
      <p:grpSpPr>
        <a:xfrm>
          <a:off x="0" y="0"/>
          <a:ext cx="0" cy="0"/>
          <a:chOff x="0" y="0"/>
          <a:chExt cx="0" cy="0"/>
        </a:xfrm>
      </p:grpSpPr>
      <p:grpSp>
        <p:nvGrpSpPr>
          <p:cNvPr id="69" name="Google Shape;69;p20"/>
          <p:cNvGrpSpPr/>
          <p:nvPr/>
        </p:nvGrpSpPr>
        <p:grpSpPr>
          <a:xfrm>
            <a:off x="305106" y="1154244"/>
            <a:ext cx="11877340" cy="5560755"/>
            <a:chOff x="274319" y="697174"/>
            <a:chExt cx="11917681" cy="5939345"/>
          </a:xfrm>
        </p:grpSpPr>
        <p:sp>
          <p:nvSpPr>
            <p:cNvPr id="70" name="Google Shape;70;p20"/>
            <p:cNvSpPr/>
            <p:nvPr/>
          </p:nvSpPr>
          <p:spPr>
            <a:xfrm>
              <a:off x="274319" y="1376098"/>
              <a:ext cx="2874807" cy="5260421"/>
            </a:xfrm>
            <a:prstGeom prst="rect">
              <a:avLst/>
            </a:prstGeom>
            <a:gradFill>
              <a:gsLst>
                <a:gs pos="0">
                  <a:srgbClr val="FFFFFF">
                    <a:alpha val="0"/>
                  </a:srgbClr>
                </a:gs>
                <a:gs pos="25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1" name="Google Shape;71;p20"/>
            <p:cNvSpPr/>
            <p:nvPr/>
          </p:nvSpPr>
          <p:spPr>
            <a:xfrm>
              <a:off x="274320" y="715319"/>
              <a:ext cx="2874807" cy="676452"/>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2" name="Google Shape;72;p20"/>
            <p:cNvSpPr/>
            <p:nvPr/>
          </p:nvSpPr>
          <p:spPr>
            <a:xfrm>
              <a:off x="3288610" y="1376098"/>
              <a:ext cx="2874807" cy="5260421"/>
            </a:xfrm>
            <a:prstGeom prst="rect">
              <a:avLst/>
            </a:prstGeom>
            <a:gradFill>
              <a:gsLst>
                <a:gs pos="0">
                  <a:srgbClr val="FFFFFF">
                    <a:alpha val="0"/>
                  </a:srgbClr>
                </a:gs>
                <a:gs pos="25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3" name="Google Shape;73;p20"/>
            <p:cNvSpPr/>
            <p:nvPr/>
          </p:nvSpPr>
          <p:spPr>
            <a:xfrm>
              <a:off x="3288610" y="715319"/>
              <a:ext cx="2874807" cy="676452"/>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4" name="Google Shape;74;p20"/>
            <p:cNvSpPr/>
            <p:nvPr/>
          </p:nvSpPr>
          <p:spPr>
            <a:xfrm>
              <a:off x="6302900" y="1376098"/>
              <a:ext cx="2874807" cy="5260421"/>
            </a:xfrm>
            <a:prstGeom prst="rect">
              <a:avLst/>
            </a:prstGeom>
            <a:gradFill>
              <a:gsLst>
                <a:gs pos="0">
                  <a:srgbClr val="FFFFFF">
                    <a:alpha val="0"/>
                  </a:srgbClr>
                </a:gs>
                <a:gs pos="25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5" name="Google Shape;75;p20"/>
            <p:cNvSpPr/>
            <p:nvPr/>
          </p:nvSpPr>
          <p:spPr>
            <a:xfrm>
              <a:off x="6302901" y="715319"/>
              <a:ext cx="2874807" cy="676452"/>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6" name="Google Shape;76;p20"/>
            <p:cNvSpPr/>
            <p:nvPr/>
          </p:nvSpPr>
          <p:spPr>
            <a:xfrm>
              <a:off x="9317192" y="1376098"/>
              <a:ext cx="2874807" cy="5260421"/>
            </a:xfrm>
            <a:prstGeom prst="rect">
              <a:avLst/>
            </a:prstGeom>
            <a:gradFill>
              <a:gsLst>
                <a:gs pos="0">
                  <a:srgbClr val="FFFFFF">
                    <a:alpha val="0"/>
                  </a:srgbClr>
                </a:gs>
                <a:gs pos="25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77" name="Google Shape;77;p20"/>
            <p:cNvSpPr/>
            <p:nvPr/>
          </p:nvSpPr>
          <p:spPr>
            <a:xfrm>
              <a:off x="9317193" y="697174"/>
              <a:ext cx="2874807" cy="694597"/>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78" name="Google Shape;78;p20"/>
          <p:cNvSpPr txBox="1">
            <a:spLocks noGrp="1"/>
          </p:cNvSpPr>
          <p:nvPr>
            <p:ph type="body" idx="1"/>
          </p:nvPr>
        </p:nvSpPr>
        <p:spPr>
          <a:xfrm>
            <a:off x="284047" y="1154244"/>
            <a:ext cx="2861458" cy="633334"/>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79" name="Google Shape;79;p20"/>
          <p:cNvSpPr txBox="1">
            <a:spLocks noGrp="1"/>
          </p:cNvSpPr>
          <p:nvPr>
            <p:ph type="body" idx="2"/>
          </p:nvPr>
        </p:nvSpPr>
        <p:spPr>
          <a:xfrm>
            <a:off x="284046" y="1938528"/>
            <a:ext cx="2861459" cy="4664240"/>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0" name="Google Shape;80;p20"/>
          <p:cNvSpPr txBox="1">
            <a:spLocks noGrp="1"/>
          </p:cNvSpPr>
          <p:nvPr>
            <p:ph type="body" idx="3"/>
          </p:nvPr>
        </p:nvSpPr>
        <p:spPr>
          <a:xfrm>
            <a:off x="3378131" y="1154244"/>
            <a:ext cx="2874807" cy="633334"/>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1" name="Google Shape;81;p20"/>
          <p:cNvSpPr txBox="1">
            <a:spLocks noGrp="1"/>
          </p:cNvSpPr>
          <p:nvPr>
            <p:ph type="body" idx="4"/>
          </p:nvPr>
        </p:nvSpPr>
        <p:spPr>
          <a:xfrm>
            <a:off x="3298337" y="1938528"/>
            <a:ext cx="2874807" cy="4664240"/>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2" name="Google Shape;82;p20"/>
          <p:cNvSpPr txBox="1">
            <a:spLocks noGrp="1"/>
          </p:cNvSpPr>
          <p:nvPr>
            <p:ph type="body" idx="5"/>
          </p:nvPr>
        </p:nvSpPr>
        <p:spPr>
          <a:xfrm>
            <a:off x="6322680" y="1154244"/>
            <a:ext cx="2864755" cy="633334"/>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3" name="Google Shape;83;p20"/>
          <p:cNvSpPr txBox="1">
            <a:spLocks noGrp="1"/>
          </p:cNvSpPr>
          <p:nvPr>
            <p:ph type="body" idx="6"/>
          </p:nvPr>
        </p:nvSpPr>
        <p:spPr>
          <a:xfrm>
            <a:off x="6322680" y="1938528"/>
            <a:ext cx="2864755" cy="4664240"/>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84" name="Google Shape;84;p20"/>
          <p:cNvSpPr/>
          <p:nvPr/>
        </p:nvSpPr>
        <p:spPr>
          <a:xfrm flipH="1">
            <a:off x="11849100" y="6636518"/>
            <a:ext cx="280401" cy="142013"/>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fld id="{00000000-1234-1234-1234-123412341234}" type="slidenum">
              <a:rPr lang="en-US" sz="900" b="0" i="0" u="none" strike="noStrike" cap="none">
                <a:solidFill>
                  <a:srgbClr val="A5A5A5"/>
                </a:solidFill>
                <a:latin typeface="Arial"/>
                <a:ea typeface="Arial"/>
                <a:cs typeface="Arial"/>
                <a:sym typeface="Arial"/>
              </a:rPr>
              <a:t>‹#›</a:t>
            </a:fld>
            <a:endParaRPr sz="900" b="0" i="0" u="none" strike="noStrike" cap="none">
              <a:solidFill>
                <a:srgbClr val="A5A5A5"/>
              </a:solidFill>
              <a:latin typeface="Arial"/>
              <a:ea typeface="Arial"/>
              <a:cs typeface="Arial"/>
              <a:sym typeface="Arial"/>
            </a:endParaRPr>
          </a:p>
        </p:txBody>
      </p:sp>
      <p:sp>
        <p:nvSpPr>
          <p:cNvPr id="85" name="Google Shape;85;p20"/>
          <p:cNvSpPr txBox="1">
            <a:spLocks noGrp="1"/>
          </p:cNvSpPr>
          <p:nvPr>
            <p:ph type="body" idx="7"/>
          </p:nvPr>
        </p:nvSpPr>
        <p:spPr>
          <a:xfrm>
            <a:off x="9326918" y="1171232"/>
            <a:ext cx="2864755" cy="616346"/>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86" name="Google Shape;86;p20"/>
          <p:cNvSpPr txBox="1">
            <a:spLocks noGrp="1"/>
          </p:cNvSpPr>
          <p:nvPr>
            <p:ph type="body" idx="8"/>
          </p:nvPr>
        </p:nvSpPr>
        <p:spPr>
          <a:xfrm>
            <a:off x="9326918" y="1938528"/>
            <a:ext cx="2864755" cy="4664240"/>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pic>
        <p:nvPicPr>
          <p:cNvPr id="87" name="Google Shape;87;p20"/>
          <p:cNvPicPr preferRelativeResize="0"/>
          <p:nvPr/>
        </p:nvPicPr>
        <p:blipFill rotWithShape="1">
          <a:blip r:embed="rId2">
            <a:alphaModFix/>
          </a:blip>
          <a:srcRect/>
          <a:stretch/>
        </p:blipFill>
        <p:spPr>
          <a:xfrm>
            <a:off x="339799" y="6318074"/>
            <a:ext cx="1517521" cy="410372"/>
          </a:xfrm>
          <a:prstGeom prst="rect">
            <a:avLst/>
          </a:prstGeom>
          <a:noFill/>
          <a:ln>
            <a:noFill/>
          </a:ln>
        </p:spPr>
      </p:pic>
      <p:pic>
        <p:nvPicPr>
          <p:cNvPr id="88" name="Google Shape;88;p20"/>
          <p:cNvPicPr preferRelativeResize="0"/>
          <p:nvPr/>
        </p:nvPicPr>
        <p:blipFill rotWithShape="1">
          <a:blip r:embed="rId3">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37126139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88448392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matchingName="6_3 section science highlight">
  <p:cSld name="6_3 section science highlight">
    <p:spTree>
      <p:nvGrpSpPr>
        <p:cNvPr id="1" name="Shape 89"/>
        <p:cNvGrpSpPr/>
        <p:nvPr/>
      </p:nvGrpSpPr>
      <p:grpSpPr>
        <a:xfrm>
          <a:off x="0" y="0"/>
          <a:ext cx="0" cy="0"/>
          <a:chOff x="0" y="0"/>
          <a:chExt cx="0" cy="0"/>
        </a:xfrm>
      </p:grpSpPr>
      <p:grpSp>
        <p:nvGrpSpPr>
          <p:cNvPr id="90" name="Google Shape;90;p21"/>
          <p:cNvGrpSpPr/>
          <p:nvPr/>
        </p:nvGrpSpPr>
        <p:grpSpPr>
          <a:xfrm>
            <a:off x="304800" y="948037"/>
            <a:ext cx="11887199" cy="5688482"/>
            <a:chOff x="274318" y="948037"/>
            <a:chExt cx="11917681" cy="5688482"/>
          </a:xfrm>
        </p:grpSpPr>
        <p:sp>
          <p:nvSpPr>
            <p:cNvPr id="91" name="Google Shape;91;p21"/>
            <p:cNvSpPr/>
            <p:nvPr/>
          </p:nvSpPr>
          <p:spPr>
            <a:xfrm>
              <a:off x="274318" y="1376098"/>
              <a:ext cx="3848089" cy="5260421"/>
            </a:xfrm>
            <a:prstGeom prst="rect">
              <a:avLst/>
            </a:prstGeom>
            <a:gradFill>
              <a:gsLst>
                <a:gs pos="0">
                  <a:srgbClr val="FFFFFF">
                    <a:alpha val="0"/>
                  </a:srgbClr>
                </a:gs>
                <a:gs pos="28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2" name="Google Shape;92;p21"/>
            <p:cNvSpPr/>
            <p:nvPr/>
          </p:nvSpPr>
          <p:spPr>
            <a:xfrm>
              <a:off x="274319" y="948037"/>
              <a:ext cx="3848089"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3" name="Google Shape;93;p21"/>
            <p:cNvSpPr/>
            <p:nvPr/>
          </p:nvSpPr>
          <p:spPr>
            <a:xfrm>
              <a:off x="4309114" y="1376098"/>
              <a:ext cx="3848089" cy="5260421"/>
            </a:xfrm>
            <a:prstGeom prst="rect">
              <a:avLst/>
            </a:prstGeom>
            <a:gradFill>
              <a:gsLst>
                <a:gs pos="0">
                  <a:srgbClr val="FFFFFF">
                    <a:alpha val="0"/>
                  </a:srgbClr>
                </a:gs>
                <a:gs pos="28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4" name="Google Shape;94;p21"/>
            <p:cNvSpPr/>
            <p:nvPr/>
          </p:nvSpPr>
          <p:spPr>
            <a:xfrm>
              <a:off x="4309114" y="948037"/>
              <a:ext cx="3848089"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5" name="Google Shape;95;p21"/>
            <p:cNvSpPr/>
            <p:nvPr/>
          </p:nvSpPr>
          <p:spPr>
            <a:xfrm>
              <a:off x="8343909" y="1376098"/>
              <a:ext cx="3848089" cy="5260421"/>
            </a:xfrm>
            <a:prstGeom prst="rect">
              <a:avLst/>
            </a:prstGeom>
            <a:gradFill>
              <a:gsLst>
                <a:gs pos="0">
                  <a:srgbClr val="FFFFFF">
                    <a:alpha val="0"/>
                  </a:srgbClr>
                </a:gs>
                <a:gs pos="28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96" name="Google Shape;96;p21"/>
            <p:cNvSpPr/>
            <p:nvPr/>
          </p:nvSpPr>
          <p:spPr>
            <a:xfrm>
              <a:off x="8343910" y="948037"/>
              <a:ext cx="3848089"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97" name="Google Shape;97;p21"/>
          <p:cNvSpPr txBox="1">
            <a:spLocks noGrp="1"/>
          </p:cNvSpPr>
          <p:nvPr>
            <p:ph type="body" idx="1"/>
          </p:nvPr>
        </p:nvSpPr>
        <p:spPr>
          <a:xfrm>
            <a:off x="293774" y="1005840"/>
            <a:ext cx="3811425"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98" name="Google Shape;98;p21"/>
          <p:cNvSpPr txBox="1">
            <a:spLocks noGrp="1"/>
          </p:cNvSpPr>
          <p:nvPr>
            <p:ph type="body" idx="2"/>
          </p:nvPr>
        </p:nvSpPr>
        <p:spPr>
          <a:xfrm>
            <a:off x="293774" y="1527048"/>
            <a:ext cx="3811427"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99" name="Google Shape;99;p21"/>
          <p:cNvSpPr txBox="1">
            <a:spLocks noGrp="1"/>
          </p:cNvSpPr>
          <p:nvPr>
            <p:ph type="body" idx="3"/>
          </p:nvPr>
        </p:nvSpPr>
        <p:spPr>
          <a:xfrm>
            <a:off x="4327997" y="1005840"/>
            <a:ext cx="3829206"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0" name="Google Shape;100;p21"/>
          <p:cNvSpPr txBox="1">
            <a:spLocks noGrp="1"/>
          </p:cNvSpPr>
          <p:nvPr>
            <p:ph type="body" idx="4"/>
          </p:nvPr>
        </p:nvSpPr>
        <p:spPr>
          <a:xfrm>
            <a:off x="4327997" y="1527048"/>
            <a:ext cx="3829206"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1" name="Google Shape;101;p21"/>
          <p:cNvSpPr txBox="1">
            <a:spLocks noGrp="1"/>
          </p:cNvSpPr>
          <p:nvPr>
            <p:ph type="body" idx="5"/>
          </p:nvPr>
        </p:nvSpPr>
        <p:spPr>
          <a:xfrm>
            <a:off x="8370962" y="1005840"/>
            <a:ext cx="3815817"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2" name="Google Shape;102;p21"/>
          <p:cNvSpPr txBox="1">
            <a:spLocks noGrp="1"/>
          </p:cNvSpPr>
          <p:nvPr>
            <p:ph type="body" idx="6"/>
          </p:nvPr>
        </p:nvSpPr>
        <p:spPr>
          <a:xfrm>
            <a:off x="8370962" y="1527048"/>
            <a:ext cx="3815817"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3" name="Google Shape;103;p21"/>
          <p:cNvSpPr/>
          <p:nvPr/>
        </p:nvSpPr>
        <p:spPr>
          <a:xfrm>
            <a:off x="426721" y="320040"/>
            <a:ext cx="11765280" cy="510909"/>
          </a:xfrm>
          <a:prstGeom prst="rect">
            <a:avLst/>
          </a:prstGeom>
          <a:solidFill>
            <a:srgbClr val="D8D8D8"/>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4" name="Google Shape;104;p21"/>
          <p:cNvSpPr txBox="1">
            <a:spLocks noGrp="1"/>
          </p:cNvSpPr>
          <p:nvPr>
            <p:ph type="title"/>
          </p:nvPr>
        </p:nvSpPr>
        <p:spPr>
          <a:xfrm>
            <a:off x="457200" y="371051"/>
            <a:ext cx="11752438" cy="40122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2400" b="0">
                <a:solidFill>
                  <a:schemeClr val="dk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05" name="Google Shape;105;p21"/>
          <p:cNvSpPr/>
          <p:nvPr/>
        </p:nvSpPr>
        <p:spPr>
          <a:xfrm>
            <a:off x="304800" y="320040"/>
            <a:ext cx="152400" cy="510909"/>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06" name="Google Shape;106;p21"/>
          <p:cNvSpPr/>
          <p:nvPr/>
        </p:nvSpPr>
        <p:spPr>
          <a:xfrm flipH="1">
            <a:off x="11849100" y="6636518"/>
            <a:ext cx="280401" cy="142013"/>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fld id="{00000000-1234-1234-1234-123412341234}" type="slidenum">
              <a:rPr lang="en-US" sz="900" b="0" i="0" u="none" strike="noStrike" cap="none">
                <a:solidFill>
                  <a:srgbClr val="A5A5A5"/>
                </a:solidFill>
                <a:latin typeface="Arial"/>
                <a:ea typeface="Arial"/>
                <a:cs typeface="Arial"/>
                <a:sym typeface="Arial"/>
              </a:rPr>
              <a:t>‹#›</a:t>
            </a:fld>
            <a:endParaRPr sz="900" b="0" i="0" u="none" strike="noStrike" cap="none">
              <a:solidFill>
                <a:srgbClr val="A5A5A5"/>
              </a:solidFill>
              <a:latin typeface="Arial"/>
              <a:ea typeface="Arial"/>
              <a:cs typeface="Arial"/>
              <a:sym typeface="Arial"/>
            </a:endParaRPr>
          </a:p>
        </p:txBody>
      </p:sp>
      <p:pic>
        <p:nvPicPr>
          <p:cNvPr id="107" name="Google Shape;107;p21"/>
          <p:cNvPicPr preferRelativeResize="0"/>
          <p:nvPr/>
        </p:nvPicPr>
        <p:blipFill rotWithShape="1">
          <a:blip r:embed="rId2">
            <a:alphaModFix/>
          </a:blip>
          <a:srcRect/>
          <a:stretch/>
        </p:blipFill>
        <p:spPr>
          <a:xfrm>
            <a:off x="339799" y="6318074"/>
            <a:ext cx="1517521" cy="410372"/>
          </a:xfrm>
          <a:prstGeom prst="rect">
            <a:avLst/>
          </a:prstGeom>
          <a:noFill/>
          <a:ln>
            <a:noFill/>
          </a:ln>
        </p:spPr>
      </p:pic>
      <p:pic>
        <p:nvPicPr>
          <p:cNvPr id="108" name="Google Shape;108;p21"/>
          <p:cNvPicPr preferRelativeResize="0"/>
          <p:nvPr/>
        </p:nvPicPr>
        <p:blipFill rotWithShape="1">
          <a:blip r:embed="rId3">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300792256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matchingName="7_Question slides">
  <p:cSld name="7_Question slides">
    <p:spTree>
      <p:nvGrpSpPr>
        <p:cNvPr id="1" name="Shape 109"/>
        <p:cNvGrpSpPr/>
        <p:nvPr/>
      </p:nvGrpSpPr>
      <p:grpSpPr>
        <a:xfrm>
          <a:off x="0" y="0"/>
          <a:ext cx="0" cy="0"/>
          <a:chOff x="0" y="0"/>
          <a:chExt cx="0" cy="0"/>
        </a:xfrm>
      </p:grpSpPr>
      <p:grpSp>
        <p:nvGrpSpPr>
          <p:cNvPr id="110" name="Google Shape;110;p22"/>
          <p:cNvGrpSpPr/>
          <p:nvPr/>
        </p:nvGrpSpPr>
        <p:grpSpPr>
          <a:xfrm>
            <a:off x="308368" y="320039"/>
            <a:ext cx="11883633" cy="919959"/>
            <a:chOff x="308368" y="320040"/>
            <a:chExt cx="11883633" cy="510909"/>
          </a:xfrm>
        </p:grpSpPr>
        <p:sp>
          <p:nvSpPr>
            <p:cNvPr id="111" name="Google Shape;111;p22"/>
            <p:cNvSpPr/>
            <p:nvPr/>
          </p:nvSpPr>
          <p:spPr>
            <a:xfrm>
              <a:off x="426721" y="320040"/>
              <a:ext cx="11765280" cy="510909"/>
            </a:xfrm>
            <a:prstGeom prst="rect">
              <a:avLst/>
            </a:prstGeom>
            <a:solidFill>
              <a:srgbClr val="D8D8D8"/>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2" name="Google Shape;112;p22"/>
            <p:cNvSpPr/>
            <p:nvPr/>
          </p:nvSpPr>
          <p:spPr>
            <a:xfrm>
              <a:off x="308368" y="320040"/>
              <a:ext cx="152400" cy="510909"/>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grpSp>
      <p:sp>
        <p:nvSpPr>
          <p:cNvPr id="113" name="Google Shape;113;p22"/>
          <p:cNvSpPr/>
          <p:nvPr/>
        </p:nvSpPr>
        <p:spPr>
          <a:xfrm>
            <a:off x="304800" y="1384275"/>
            <a:ext cx="11887200" cy="5252245"/>
          </a:xfrm>
          <a:prstGeom prst="rect">
            <a:avLst/>
          </a:prstGeom>
          <a:gradFill>
            <a:gsLst>
              <a:gs pos="0">
                <a:srgbClr val="FFFFFF">
                  <a:alpha val="0"/>
                </a:srgbClr>
              </a:gs>
              <a:gs pos="28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b="0" i="0" u="none" strike="noStrike" cap="none">
              <a:solidFill>
                <a:schemeClr val="dk1"/>
              </a:solidFill>
              <a:latin typeface="Arial"/>
              <a:ea typeface="Arial"/>
              <a:cs typeface="Arial"/>
              <a:sym typeface="Arial"/>
            </a:endParaRPr>
          </a:p>
        </p:txBody>
      </p:sp>
      <p:sp>
        <p:nvSpPr>
          <p:cNvPr id="114" name="Google Shape;114;p22"/>
          <p:cNvSpPr txBox="1">
            <a:spLocks noGrp="1"/>
          </p:cNvSpPr>
          <p:nvPr>
            <p:ph type="body" idx="1"/>
          </p:nvPr>
        </p:nvSpPr>
        <p:spPr>
          <a:xfrm>
            <a:off x="426719" y="1467134"/>
            <a:ext cx="11750331" cy="5070826"/>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5" name="Google Shape;115;p22"/>
          <p:cNvSpPr txBox="1">
            <a:spLocks noGrp="1"/>
          </p:cNvSpPr>
          <p:nvPr>
            <p:ph type="title"/>
          </p:nvPr>
        </p:nvSpPr>
        <p:spPr>
          <a:xfrm>
            <a:off x="460768" y="320040"/>
            <a:ext cx="11716282" cy="90523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2000" b="0">
                <a:solidFill>
                  <a:schemeClr val="dk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16" name="Google Shape;116;p22"/>
          <p:cNvSpPr/>
          <p:nvPr/>
        </p:nvSpPr>
        <p:spPr>
          <a:xfrm flipH="1">
            <a:off x="11849100" y="6636518"/>
            <a:ext cx="280401" cy="142013"/>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fld id="{00000000-1234-1234-1234-123412341234}" type="slidenum">
              <a:rPr lang="en-US" sz="900" b="0" i="0" u="none" strike="noStrike" cap="none">
                <a:solidFill>
                  <a:srgbClr val="A5A5A5"/>
                </a:solidFill>
                <a:latin typeface="Arial"/>
                <a:ea typeface="Arial"/>
                <a:cs typeface="Arial"/>
                <a:sym typeface="Arial"/>
              </a:rPr>
              <a:t>‹#›</a:t>
            </a:fld>
            <a:endParaRPr sz="900" b="0" i="0" u="none" strike="noStrike" cap="none">
              <a:solidFill>
                <a:srgbClr val="A5A5A5"/>
              </a:solidFill>
              <a:latin typeface="Arial"/>
              <a:ea typeface="Arial"/>
              <a:cs typeface="Arial"/>
              <a:sym typeface="Arial"/>
            </a:endParaRPr>
          </a:p>
        </p:txBody>
      </p:sp>
      <p:pic>
        <p:nvPicPr>
          <p:cNvPr id="117" name="Google Shape;117;p22"/>
          <p:cNvPicPr preferRelativeResize="0"/>
          <p:nvPr/>
        </p:nvPicPr>
        <p:blipFill rotWithShape="1">
          <a:blip r:embed="rId2">
            <a:alphaModFix/>
          </a:blip>
          <a:srcRect/>
          <a:stretch/>
        </p:blipFill>
        <p:spPr>
          <a:xfrm>
            <a:off x="339799" y="6318074"/>
            <a:ext cx="1517521" cy="410372"/>
          </a:xfrm>
          <a:prstGeom prst="rect">
            <a:avLst/>
          </a:prstGeom>
          <a:noFill/>
          <a:ln>
            <a:noFill/>
          </a:ln>
        </p:spPr>
      </p:pic>
      <p:pic>
        <p:nvPicPr>
          <p:cNvPr id="118" name="Google Shape;118;p22"/>
          <p:cNvPicPr preferRelativeResize="0"/>
          <p:nvPr/>
        </p:nvPicPr>
        <p:blipFill rotWithShape="1">
          <a:blip r:embed="rId3">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117348469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matchingName="Blank" type="blank">
  <p:cSld name="Blank">
    <p:spTree>
      <p:nvGrpSpPr>
        <p:cNvPr id="1" name="Shape 119"/>
        <p:cNvGrpSpPr/>
        <p:nvPr/>
      </p:nvGrpSpPr>
      <p:grpSpPr>
        <a:xfrm>
          <a:off x="0" y="0"/>
          <a:ext cx="0" cy="0"/>
          <a:chOff x="0" y="0"/>
          <a:chExt cx="0" cy="0"/>
        </a:xfrm>
      </p:grpSpPr>
    </p:spTree>
    <p:extLst>
      <p:ext uri="{BB962C8B-B14F-4D97-AF65-F5344CB8AC3E}">
        <p14:creationId xmlns:p14="http://schemas.microsoft.com/office/powerpoint/2010/main" val="138278003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type="title" preserve="1">
  <p:cSld name="7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
        <p:nvSpPr>
          <p:cNvPr id="10" name="TextBox 9">
            <a:extLst>
              <a:ext uri="{FF2B5EF4-FFF2-40B4-BE49-F238E27FC236}">
                <a16:creationId xmlns:a16="http://schemas.microsoft.com/office/drawing/2014/main" id="{5AE59CF4-F91D-442C-8F8F-9A25967A871A}"/>
              </a:ext>
            </a:extLst>
          </p:cNvPr>
          <p:cNvSpPr txBox="1"/>
          <p:nvPr userDrawn="1"/>
        </p:nvSpPr>
        <p:spPr>
          <a:xfrm>
            <a:off x="190500" y="3103594"/>
            <a:ext cx="3510762" cy="258532"/>
          </a:xfrm>
          <a:prstGeom prst="rect">
            <a:avLst/>
          </a:prstGeom>
          <a:noFill/>
        </p:spPr>
        <p:txBody>
          <a:bodyPr wrap="square" rtlCol="0">
            <a:spAutoFit/>
          </a:bodyPr>
          <a:lstStyle/>
          <a:p>
            <a:pPr algn="l">
              <a:lnSpc>
                <a:spcPct val="90000"/>
              </a:lnSpc>
            </a:pPr>
            <a:r>
              <a:rPr lang="en-US" sz="1200" dirty="0">
                <a:solidFill>
                  <a:schemeClr val="bg1"/>
                </a:solidFill>
                <a:latin typeface="+mn-lt"/>
              </a:rPr>
              <a:t>Approved for public release</a:t>
            </a:r>
          </a:p>
        </p:txBody>
      </p:sp>
    </p:spTree>
    <p:extLst>
      <p:ext uri="{BB962C8B-B14F-4D97-AF65-F5344CB8AC3E}">
        <p14:creationId xmlns:p14="http://schemas.microsoft.com/office/powerpoint/2010/main" val="19006949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extLst>
    <p:ext uri="{DCECCB84-F9BA-43D5-87BE-67443E8EF086}">
      <p15:sldGuideLst xmlns:p15="http://schemas.microsoft.com/office/powerpoint/2012/main"/>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title" preserve="1">
  <p:cSld name="8_Title Slide">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7EE845FF-FE6B-4C05-AD90-73F7E8097570}"/>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50050" r="25122" b="449"/>
          <a:stretch/>
        </p:blipFill>
        <p:spPr>
          <a:xfrm>
            <a:off x="0" y="-1"/>
            <a:ext cx="12192000" cy="3429001"/>
          </a:xfrm>
          <a:prstGeom prst="rect">
            <a:avLst/>
          </a:prstGeom>
          <a:effectLst/>
        </p:spPr>
      </p:pic>
      <p:pic>
        <p:nvPicPr>
          <p:cNvPr id="26" name="Picture 25">
            <a:extLst>
              <a:ext uri="{FF2B5EF4-FFF2-40B4-BE49-F238E27FC236}">
                <a16:creationId xmlns:a16="http://schemas.microsoft.com/office/drawing/2014/main" id="{7572306A-6D28-4B79-9F33-F65B3290E929}"/>
              </a:ext>
            </a:extLst>
          </p:cNvPr>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9093482" y="2590800"/>
            <a:ext cx="2573413" cy="695909"/>
          </a:xfrm>
          <a:prstGeom prst="rect">
            <a:avLst/>
          </a:prstGeom>
          <a:effectLst>
            <a:outerShdw blurRad="50800" dist="38100" dir="2700000" algn="tl" rotWithShape="0">
              <a:prstClr val="black">
                <a:alpha val="40000"/>
              </a:prstClr>
            </a:outerShdw>
          </a:effectLst>
        </p:spPr>
      </p:pic>
      <p:sp>
        <p:nvSpPr>
          <p:cNvPr id="4" name="Rectangle 3">
            <a:extLst>
              <a:ext uri="{FF2B5EF4-FFF2-40B4-BE49-F238E27FC236}">
                <a16:creationId xmlns:a16="http://schemas.microsoft.com/office/drawing/2014/main" id="{B9853B16-5BA4-4AF0-8A80-CD86D6EAD828}"/>
              </a:ext>
            </a:extLst>
          </p:cNvPr>
          <p:cNvSpPr/>
          <p:nvPr userDrawn="1"/>
        </p:nvSpPr>
        <p:spPr>
          <a:xfrm>
            <a:off x="0" y="0"/>
            <a:ext cx="12192000" cy="3429001"/>
          </a:xfrm>
          <a:prstGeom prst="rect">
            <a:avLst/>
          </a:prstGeom>
          <a:gradFill>
            <a:gsLst>
              <a:gs pos="25000">
                <a:srgbClr val="0E5B82"/>
              </a:gs>
              <a:gs pos="2000">
                <a:srgbClr val="06456F"/>
              </a:gs>
              <a:gs pos="100000">
                <a:schemeClr val="accent3">
                  <a:alpha val="0"/>
                </a:schemeClr>
              </a:gs>
            </a:gsLst>
            <a:lin ang="0" scaled="1"/>
          </a:gra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
        <p:nvSpPr>
          <p:cNvPr id="2" name="Title 1"/>
          <p:cNvSpPr>
            <a:spLocks noGrp="1"/>
          </p:cNvSpPr>
          <p:nvPr userDrawn="1">
            <p:ph type="ctrTitle"/>
          </p:nvPr>
        </p:nvSpPr>
        <p:spPr>
          <a:xfrm>
            <a:off x="190499" y="100853"/>
            <a:ext cx="7915275" cy="2489947"/>
          </a:xfrm>
        </p:spPr>
        <p:txBody>
          <a:bodyPr anchor="b"/>
          <a:lstStyle>
            <a:lvl1pPr algn="l">
              <a:defRPr sz="3600" b="0" baseline="0">
                <a:solidFill>
                  <a:schemeClr val="bg1"/>
                </a:solidFill>
                <a:latin typeface="+mj-lt"/>
              </a:defRPr>
            </a:lvl1pPr>
          </a:lstStyle>
          <a:p>
            <a:r>
              <a:rPr lang="en-US"/>
              <a:t>Click to edit Master title style</a:t>
            </a:r>
            <a:endParaRPr lang="en-US" dirty="0"/>
          </a:p>
        </p:txBody>
      </p:sp>
      <p:sp>
        <p:nvSpPr>
          <p:cNvPr id="3" name="Subtitle 2"/>
          <p:cNvSpPr>
            <a:spLocks noGrp="1"/>
          </p:cNvSpPr>
          <p:nvPr userDrawn="1">
            <p:ph type="subTitle" idx="1"/>
          </p:nvPr>
        </p:nvSpPr>
        <p:spPr>
          <a:xfrm>
            <a:off x="190500" y="3571291"/>
            <a:ext cx="8753475" cy="2138654"/>
          </a:xfrm>
        </p:spPr>
        <p:txBody>
          <a:bodyPr/>
          <a:lstStyle>
            <a:lvl1pPr marL="0" indent="0" algn="l">
              <a:buNone/>
              <a:defRPr sz="2000" baseline="0">
                <a:solidFill>
                  <a:schemeClr val="tx1"/>
                </a:solidFill>
                <a:latin typeface="+mn-lt"/>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pic>
        <p:nvPicPr>
          <p:cNvPr id="17" name="Picture 16" descr="A close up of a computer&#10;&#10;Description generated with high confidence">
            <a:extLst>
              <a:ext uri="{FF2B5EF4-FFF2-40B4-BE49-F238E27FC236}">
                <a16:creationId xmlns:a16="http://schemas.microsoft.com/office/drawing/2014/main" id="{B2FB6BAC-57DC-470D-AA27-6E916BEEC956}"/>
              </a:ext>
            </a:extLst>
          </p:cNvPr>
          <p:cNvPicPr>
            <a:picLocks noChangeAspect="1"/>
          </p:cNvPicPr>
          <p:nvPr userDrawn="1"/>
        </p:nvPicPr>
        <p:blipFill>
          <a:blip r:embed="rId5">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a:xfrm>
            <a:off x="386782" y="6271008"/>
            <a:ext cx="1317366" cy="398982"/>
          </a:xfrm>
          <a:prstGeom prst="rect">
            <a:avLst/>
          </a:prstGeom>
        </p:spPr>
      </p:pic>
      <p:pic>
        <p:nvPicPr>
          <p:cNvPr id="18" name="Picture 17" descr="A close up of a logo&#10;&#10;Description generated with very high confidence">
            <a:extLst>
              <a:ext uri="{FF2B5EF4-FFF2-40B4-BE49-F238E27FC236}">
                <a16:creationId xmlns:a16="http://schemas.microsoft.com/office/drawing/2014/main" id="{F700AA35-7ACE-4657-BBD7-03E3A55B64A0}"/>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232144" y="6271008"/>
            <a:ext cx="2389905" cy="398982"/>
          </a:xfrm>
          <a:prstGeom prst="rect">
            <a:avLst/>
          </a:prstGeom>
        </p:spPr>
      </p:pic>
      <p:pic>
        <p:nvPicPr>
          <p:cNvPr id="9" name="Picture 8">
            <a:extLst>
              <a:ext uri="{FF2B5EF4-FFF2-40B4-BE49-F238E27FC236}">
                <a16:creationId xmlns:a16="http://schemas.microsoft.com/office/drawing/2014/main" id="{1F0A5EAC-900C-4667-A5FC-E744A5D87EF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63388768"/>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90500" y="230017"/>
            <a:ext cx="11658600" cy="908221"/>
          </a:xfrm>
        </p:spPr>
        <p:txBody>
          <a:bodyPr/>
          <a:lstStyle>
            <a:lvl1pPr>
              <a:lnSpc>
                <a:spcPct val="90000"/>
              </a:lnSpc>
              <a:defRPr sz="3000"/>
            </a:lvl1pPr>
          </a:lstStyle>
          <a:p>
            <a:r>
              <a:rPr lang="en-US"/>
              <a:t>Click to edit Master title style</a:t>
            </a:r>
            <a:endParaRPr lang="en-US" dirty="0"/>
          </a:p>
        </p:txBody>
      </p:sp>
      <p:sp>
        <p:nvSpPr>
          <p:cNvPr id="3" name="Content Placeholder 2"/>
          <p:cNvSpPr>
            <a:spLocks noGrp="1"/>
          </p:cNvSpPr>
          <p:nvPr>
            <p:ph idx="1"/>
          </p:nvPr>
        </p:nvSpPr>
        <p:spPr>
          <a:xfrm>
            <a:off x="190500" y="1450072"/>
            <a:ext cx="11658600" cy="4610100"/>
          </a:xfrm>
        </p:spPr>
        <p:txBody>
          <a:bodyPr/>
          <a:lstStyle>
            <a:lvl1pPr marL="228600" indent="-228600">
              <a:spcBef>
                <a:spcPts val="1800"/>
              </a:spcBef>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buClr>
                <a:schemeClr val="tx1"/>
              </a:buClr>
              <a:buSzPct val="90000"/>
              <a:buFont typeface="Century Gothic" panose="020B0502020202020204" pitchFamily="34" charset="0"/>
              <a:buChar char="–"/>
              <a:tabLst/>
              <a:defRPr sz="1800">
                <a:latin typeface="+mn-lt"/>
                <a:cs typeface="Arial" panose="020B0604020202020204" pitchFamily="34" charset="0"/>
              </a:defRPr>
            </a:lvl2pPr>
            <a:lvl3pPr marL="857250" indent="-171450">
              <a:buClr>
                <a:schemeClr val="tx1"/>
              </a:buClr>
              <a:buSzPct val="90000"/>
              <a:buFont typeface="Century Gothic" panose="020B0502020202020204" pitchFamily="34" charset="0"/>
              <a:buChar char="•"/>
              <a:defRPr sz="1600">
                <a:latin typeface="+mn-lt"/>
                <a:cs typeface="Arial" panose="020B0604020202020204" pitchFamily="34" charset="0"/>
              </a:defRPr>
            </a:lvl3pPr>
            <a:lvl4pPr>
              <a:buClr>
                <a:schemeClr val="tx1"/>
              </a:buClr>
              <a:defRPr>
                <a:latin typeface="+mn-lt"/>
                <a:cs typeface="Arial" panose="020B0604020202020204" pitchFamily="34" charset="0"/>
              </a:defRPr>
            </a:lvl4pPr>
            <a:lvl5pPr marL="1482725" indent="-222250">
              <a:buClr>
                <a:schemeClr val="tx1"/>
              </a:buClr>
              <a:buFont typeface="Arial" panose="020B0604020202020204" pitchFamily="34" charset="0"/>
              <a:buChar char="•"/>
              <a:defRPr>
                <a:latin typeface="+mn-lt"/>
                <a:cs typeface="Arial" panose="020B0604020202020204" pitchFamily="34" charset="0"/>
              </a:defRPr>
            </a:lvl5pPr>
          </a:lstStyle>
          <a:p>
            <a:pPr lvl="0"/>
            <a:r>
              <a:rPr lang="en-US"/>
              <a:t>Edit Master text styles</a:t>
            </a:r>
          </a:p>
          <a:p>
            <a:pPr lvl="1"/>
            <a:r>
              <a:rPr lang="en-US"/>
              <a:t>Second level</a:t>
            </a:r>
          </a:p>
          <a:p>
            <a:pPr lvl="2"/>
            <a:r>
              <a:rPr lang="en-US"/>
              <a:t>Third level</a:t>
            </a:r>
          </a:p>
        </p:txBody>
      </p:sp>
    </p:spTree>
    <p:extLst>
      <p:ext uri="{BB962C8B-B14F-4D97-AF65-F5344CB8AC3E}">
        <p14:creationId xmlns:p14="http://schemas.microsoft.com/office/powerpoint/2010/main" val="400061832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Section break">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679D6E9-7CB6-4816-BA71-A98C108727C8}"/>
              </a:ext>
            </a:extLst>
          </p:cNvPr>
          <p:cNvSpPr/>
          <p:nvPr userDrawn="1"/>
        </p:nvSpPr>
        <p:spPr>
          <a:xfrm>
            <a:off x="0" y="1073594"/>
            <a:ext cx="12191999" cy="4228673"/>
          </a:xfrm>
          <a:custGeom>
            <a:avLst/>
            <a:gdLst>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0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0 w 12192000"/>
              <a:gd name="connsiteY4" fmla="*/ 1803862 h 4497186"/>
              <a:gd name="connsiteX5" fmla="*/ 0 w 12192000"/>
              <a:gd name="connsiteY5" fmla="*/ 0 h 4497186"/>
              <a:gd name="connsiteX0" fmla="*/ 38100 w 12230100"/>
              <a:gd name="connsiteY0" fmla="*/ 0 h 4497186"/>
              <a:gd name="connsiteX1" fmla="*/ 12230100 w 12230100"/>
              <a:gd name="connsiteY1" fmla="*/ 0 h 4497186"/>
              <a:gd name="connsiteX2" fmla="*/ 12230100 w 12230100"/>
              <a:gd name="connsiteY2" fmla="*/ 4497186 h 4497186"/>
              <a:gd name="connsiteX3" fmla="*/ 38100 w 12230100"/>
              <a:gd name="connsiteY3" fmla="*/ 4497186 h 4497186"/>
              <a:gd name="connsiteX4" fmla="*/ 38100 w 12230100"/>
              <a:gd name="connsiteY4" fmla="*/ 1803862 h 4497186"/>
              <a:gd name="connsiteX5" fmla="*/ 0 w 12230100"/>
              <a:gd name="connsiteY5" fmla="*/ 1575262 h 4497186"/>
              <a:gd name="connsiteX6" fmla="*/ 38100 w 12230100"/>
              <a:gd name="connsiteY6" fmla="*/ 0 h 4497186"/>
              <a:gd name="connsiteX0" fmla="*/ 0 w 12230100"/>
              <a:gd name="connsiteY0" fmla="*/ 1575262 h 4497186"/>
              <a:gd name="connsiteX1" fmla="*/ 38100 w 12230100"/>
              <a:gd name="connsiteY1" fmla="*/ 0 h 4497186"/>
              <a:gd name="connsiteX2" fmla="*/ 12230100 w 12230100"/>
              <a:gd name="connsiteY2" fmla="*/ 0 h 4497186"/>
              <a:gd name="connsiteX3" fmla="*/ 12230100 w 12230100"/>
              <a:gd name="connsiteY3" fmla="*/ 4497186 h 4497186"/>
              <a:gd name="connsiteX4" fmla="*/ 38100 w 12230100"/>
              <a:gd name="connsiteY4" fmla="*/ 4497186 h 4497186"/>
              <a:gd name="connsiteX5" fmla="*/ 38100 w 12230100"/>
              <a:gd name="connsiteY5" fmla="*/ 1803862 h 4497186"/>
              <a:gd name="connsiteX6" fmla="*/ 91440 w 12230100"/>
              <a:gd name="connsiteY6" fmla="*/ 1666702 h 4497186"/>
              <a:gd name="connsiteX0" fmla="*/ 8491 w 12200491"/>
              <a:gd name="connsiteY0" fmla="*/ 0 h 4497186"/>
              <a:gd name="connsiteX1" fmla="*/ 12200491 w 12200491"/>
              <a:gd name="connsiteY1" fmla="*/ 0 h 4497186"/>
              <a:gd name="connsiteX2" fmla="*/ 12200491 w 12200491"/>
              <a:gd name="connsiteY2" fmla="*/ 4497186 h 4497186"/>
              <a:gd name="connsiteX3" fmla="*/ 8491 w 12200491"/>
              <a:gd name="connsiteY3" fmla="*/ 4497186 h 4497186"/>
              <a:gd name="connsiteX4" fmla="*/ 8491 w 12200491"/>
              <a:gd name="connsiteY4" fmla="*/ 1803862 h 4497186"/>
              <a:gd name="connsiteX5" fmla="*/ 61831 w 12200491"/>
              <a:gd name="connsiteY5"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 name="connsiteX4" fmla="*/ 53340 w 12192000"/>
              <a:gd name="connsiteY4" fmla="*/ 1666702 h 4497186"/>
              <a:gd name="connsiteX0" fmla="*/ 0 w 12192000"/>
              <a:gd name="connsiteY0" fmla="*/ 0 h 4497186"/>
              <a:gd name="connsiteX1" fmla="*/ 12192000 w 12192000"/>
              <a:gd name="connsiteY1" fmla="*/ 0 h 4497186"/>
              <a:gd name="connsiteX2" fmla="*/ 12192000 w 12192000"/>
              <a:gd name="connsiteY2" fmla="*/ 4497186 h 4497186"/>
              <a:gd name="connsiteX3" fmla="*/ 0 w 12192000"/>
              <a:gd name="connsiteY3" fmla="*/ 4497186 h 4497186"/>
            </a:gdLst>
            <a:ahLst/>
            <a:cxnLst>
              <a:cxn ang="0">
                <a:pos x="connsiteX0" y="connsiteY0"/>
              </a:cxn>
              <a:cxn ang="0">
                <a:pos x="connsiteX1" y="connsiteY1"/>
              </a:cxn>
              <a:cxn ang="0">
                <a:pos x="connsiteX2" y="connsiteY2"/>
              </a:cxn>
              <a:cxn ang="0">
                <a:pos x="connsiteX3" y="connsiteY3"/>
              </a:cxn>
            </a:cxnLst>
            <a:rect l="l" t="t" r="r" b="b"/>
            <a:pathLst>
              <a:path w="12192000" h="4497186">
                <a:moveTo>
                  <a:pt x="0" y="0"/>
                </a:moveTo>
                <a:lnTo>
                  <a:pt x="12192000" y="0"/>
                </a:lnTo>
                <a:lnTo>
                  <a:pt x="12192000" y="4497186"/>
                </a:lnTo>
                <a:lnTo>
                  <a:pt x="0" y="4497186"/>
                </a:lnTo>
              </a:path>
            </a:pathLst>
          </a:custGeom>
          <a:solidFill>
            <a:schemeClr val="bg1"/>
          </a:solidFill>
          <a:ln>
            <a:solidFill>
              <a:schemeClr val="tx1"/>
            </a:solidFill>
          </a:ln>
          <a:effectLst>
            <a:outerShdw blurRad="50800" dist="381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 name="Title 1">
            <a:extLst>
              <a:ext uri="{FF2B5EF4-FFF2-40B4-BE49-F238E27FC236}">
                <a16:creationId xmlns:a16="http://schemas.microsoft.com/office/drawing/2014/main" id="{C2F2F47A-E421-4CE0-A746-76A8C436B135}"/>
              </a:ext>
            </a:extLst>
          </p:cNvPr>
          <p:cNvSpPr>
            <a:spLocks noGrp="1"/>
          </p:cNvSpPr>
          <p:nvPr>
            <p:ph type="title"/>
          </p:nvPr>
        </p:nvSpPr>
        <p:spPr>
          <a:xfrm>
            <a:off x="346642" y="1352479"/>
            <a:ext cx="4101534" cy="923330"/>
          </a:xfrm>
        </p:spPr>
        <p:txBody>
          <a:bodyPr>
            <a:spAutoFit/>
          </a:bodyPr>
          <a:lstStyle>
            <a:lvl1pPr>
              <a:defRPr>
                <a:solidFill>
                  <a:schemeClr val="tx1"/>
                </a:solidFill>
                <a:effectLst/>
              </a:defRPr>
            </a:lvl1pPr>
          </a:lstStyle>
          <a:p>
            <a:r>
              <a:rPr lang="en-US"/>
              <a:t>Click to edit Master title style</a:t>
            </a:r>
            <a:endParaRPr lang="en-US" dirty="0"/>
          </a:p>
        </p:txBody>
      </p:sp>
      <p:pic>
        <p:nvPicPr>
          <p:cNvPr id="14" name="Picture 13">
            <a:extLst>
              <a:ext uri="{FF2B5EF4-FFF2-40B4-BE49-F238E27FC236}">
                <a16:creationId xmlns:a16="http://schemas.microsoft.com/office/drawing/2014/main" id="{6E16882D-8BEB-4DE9-9D6E-B66A4265552E}"/>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44484" t="18779" r="22594" b="14403"/>
          <a:stretch/>
        </p:blipFill>
        <p:spPr>
          <a:xfrm>
            <a:off x="6096002" y="1073594"/>
            <a:ext cx="6095998" cy="4228673"/>
          </a:xfrm>
          <a:prstGeom prst="rect">
            <a:avLst/>
          </a:prstGeom>
        </p:spPr>
      </p:pic>
      <p:pic>
        <p:nvPicPr>
          <p:cNvPr id="21" name="Picture 20">
            <a:extLst>
              <a:ext uri="{FF2B5EF4-FFF2-40B4-BE49-F238E27FC236}">
                <a16:creationId xmlns:a16="http://schemas.microsoft.com/office/drawing/2014/main" id="{9EAFB177-595A-4BDE-9AC4-D7572B1CC592}"/>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42247" y="6366233"/>
            <a:ext cx="1517521" cy="410372"/>
          </a:xfrm>
          <a:prstGeom prst="rect">
            <a:avLst/>
          </a:prstGeom>
        </p:spPr>
      </p:pic>
    </p:spTree>
    <p:extLst>
      <p:ext uri="{BB962C8B-B14F-4D97-AF65-F5344CB8AC3E}">
        <p14:creationId xmlns:p14="http://schemas.microsoft.com/office/powerpoint/2010/main" val="159872812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94834" y="235634"/>
            <a:ext cx="11676248" cy="907366"/>
          </a:xfrm>
        </p:spPr>
        <p:txBody>
          <a:bodyPr/>
          <a:lstStyle>
            <a:lvl1pPr>
              <a:lnSpc>
                <a:spcPct val="90000"/>
              </a:lnSpc>
              <a:defRPr sz="3000">
                <a:solidFill>
                  <a:schemeClr val="tx1"/>
                </a:solidFill>
              </a:defRPr>
            </a:lvl1pPr>
          </a:lstStyle>
          <a:p>
            <a:r>
              <a:rPr lang="en-US"/>
              <a:t>Click to edit Master title style</a:t>
            </a:r>
            <a:endParaRPr lang="en-US" dirty="0"/>
          </a:p>
        </p:txBody>
      </p:sp>
      <p:sp>
        <p:nvSpPr>
          <p:cNvPr id="4" name="Content Placeholder 3"/>
          <p:cNvSpPr>
            <a:spLocks noGrp="1"/>
          </p:cNvSpPr>
          <p:nvPr>
            <p:ph sz="half" idx="2"/>
          </p:nvPr>
        </p:nvSpPr>
        <p:spPr>
          <a:xfrm>
            <a:off x="194834" y="1454834"/>
            <a:ext cx="5782467" cy="4610100"/>
          </a:xfrm>
        </p:spPr>
        <p:txBody>
          <a:bodyPr/>
          <a:lstStyle>
            <a:lvl1pPr marL="230188" indent="-23018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a:latin typeface="+mn-lt"/>
              </a:defRPr>
            </a:lvl2pPr>
            <a:lvl3pPr marL="914400" indent="-230188">
              <a:buClr>
                <a:schemeClr val="tx1"/>
              </a:buClr>
              <a:buFont typeface="Century Gothic" panose="020B0502020202020204" pitchFamily="34" charset="0"/>
              <a:buChar char="•"/>
              <a:defRPr sz="1600" baseline="0">
                <a:latin typeface="Century Gothic" panose="020B0502020202020204" pitchFamily="34" charset="0"/>
              </a:defRPr>
            </a:lvl3pPr>
            <a:lvl4pPr marL="971550" indent="0">
              <a:buClr>
                <a:schemeClr val="tx1"/>
              </a:buClr>
              <a:buFont typeface="Century Gothic" panose="020B0502020202020204" pitchFamily="34" charset="0"/>
              <a:buNone/>
              <a:defRPr sz="1400">
                <a:latin typeface="+mn-lt"/>
              </a:defRPr>
            </a:lvl4pPr>
            <a:lvl5pPr marL="1482725" indent="-222250">
              <a:buClr>
                <a:schemeClr val="tx1"/>
              </a:buClr>
              <a:buFont typeface="Century Gothic" panose="020B0502020202020204" pitchFamily="34" charset="0"/>
              <a:buChar char="•"/>
              <a:defRPr sz="1600">
                <a:latin typeface="+mn-lt"/>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6" name="Content Placeholder 5"/>
          <p:cNvSpPr>
            <a:spLocks noGrp="1"/>
          </p:cNvSpPr>
          <p:nvPr>
            <p:ph sz="quarter" idx="4"/>
          </p:nvPr>
        </p:nvSpPr>
        <p:spPr>
          <a:xfrm>
            <a:off x="6184392" y="1454834"/>
            <a:ext cx="5686690" cy="4610100"/>
          </a:xfrm>
        </p:spPr>
        <p:txBody>
          <a:bodyPr/>
          <a:lstStyle>
            <a:lvl1pPr marL="287338" indent="-287338">
              <a:buClr>
                <a:schemeClr val="tx1"/>
              </a:buClr>
              <a:buFont typeface="Century Gothic" panose="020B0502020202020204" pitchFamily="34" charset="0"/>
              <a:buChar char="•"/>
              <a:defRPr sz="2000" baseline="0">
                <a:latin typeface="+mn-lt"/>
              </a:defRPr>
            </a:lvl1pPr>
            <a:lvl2pPr marL="625475" indent="-279400">
              <a:buClr>
                <a:schemeClr val="tx1"/>
              </a:buClr>
              <a:buSzPct val="90000"/>
              <a:buFont typeface="Century Gothic" panose="020B0502020202020204" pitchFamily="34" charset="0"/>
              <a:buChar char="–"/>
              <a:defRPr sz="1800" baseline="0">
                <a:latin typeface="+mn-lt"/>
              </a:defRPr>
            </a:lvl2pPr>
            <a:lvl3pPr marL="914400" indent="-230188">
              <a:buClr>
                <a:schemeClr val="tx1"/>
              </a:buClr>
              <a:buFont typeface="Century Gothic" panose="020B0502020202020204" pitchFamily="34" charset="0"/>
              <a:buChar char="•"/>
              <a:defRPr sz="1600">
                <a:latin typeface="+mn-lt"/>
              </a:defRPr>
            </a:lvl3pPr>
            <a:lvl4pPr marL="1144588" indent="-173038">
              <a:buClr>
                <a:schemeClr val="tx1"/>
              </a:buClr>
              <a:buFont typeface="Century Gothic" panose="020B0502020202020204" pitchFamily="34" charset="0"/>
              <a:buChar char="•"/>
              <a:defRPr sz="1400">
                <a:latin typeface="+mn-lt"/>
              </a:defRPr>
            </a:lvl4pPr>
            <a:lvl5pPr marL="1482725" indent="-222250">
              <a:buClr>
                <a:schemeClr val="tx1"/>
              </a:buClr>
              <a:defRPr lang="en-US" sz="16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2" name="Rectangle 256">
            <a:extLst>
              <a:ext uri="{FF2B5EF4-FFF2-40B4-BE49-F238E27FC236}">
                <a16:creationId xmlns:a16="http://schemas.microsoft.com/office/drawing/2014/main" id="{0ED8B866-A29F-4437-842E-6B7908B2FB7D}"/>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8876319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a:t>Click to edit Master title style</a:t>
            </a:r>
            <a:endParaRPr lang="en-US" dirty="0"/>
          </a:p>
        </p:txBody>
      </p:sp>
    </p:spTree>
    <p:extLst>
      <p:ext uri="{BB962C8B-B14F-4D97-AF65-F5344CB8AC3E}">
        <p14:creationId xmlns:p14="http://schemas.microsoft.com/office/powerpoint/2010/main" val="370920384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2863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baseline="0"/>
            </a:lvl1pPr>
          </a:lstStyle>
          <a:p>
            <a:r>
              <a:rPr lang="en-US"/>
              <a:t>Click to edit Master title style</a:t>
            </a:r>
            <a:endParaRPr lang="en-US" dirty="0"/>
          </a:p>
        </p:txBody>
      </p:sp>
    </p:spTree>
    <p:extLst>
      <p:ext uri="{BB962C8B-B14F-4D97-AF65-F5344CB8AC3E}">
        <p14:creationId xmlns:p14="http://schemas.microsoft.com/office/powerpoint/2010/main" val="288583532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283592366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70349589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5_4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215922CA-3E0F-485B-9F76-A1F211BE7C4F}"/>
              </a:ext>
            </a:extLst>
          </p:cNvPr>
          <p:cNvGrpSpPr/>
          <p:nvPr userDrawn="1"/>
        </p:nvGrpSpPr>
        <p:grpSpPr>
          <a:xfrm>
            <a:off x="314661" y="948037"/>
            <a:ext cx="11877340" cy="5688482"/>
            <a:chOff x="274319"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9"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2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328861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3288610"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6302900"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6302901"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26" name="Rectangle 25">
              <a:extLst>
                <a:ext uri="{FF2B5EF4-FFF2-40B4-BE49-F238E27FC236}">
                  <a16:creationId xmlns:a16="http://schemas.microsoft.com/office/drawing/2014/main" id="{925F09E4-91A6-437A-BED4-ED7995D473E7}"/>
                </a:ext>
              </a:extLst>
            </p:cNvPr>
            <p:cNvSpPr/>
            <p:nvPr userDrawn="1"/>
          </p:nvSpPr>
          <p:spPr>
            <a:xfrm>
              <a:off x="9317192" y="1376098"/>
              <a:ext cx="2874807" cy="5260421"/>
            </a:xfrm>
            <a:prstGeom prst="rect">
              <a:avLst/>
            </a:prstGeom>
            <a:gradFill flip="none" rotWithShape="1">
              <a:gsLst>
                <a:gs pos="25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7" name="Rectangle 26">
              <a:extLst>
                <a:ext uri="{FF2B5EF4-FFF2-40B4-BE49-F238E27FC236}">
                  <a16:creationId xmlns:a16="http://schemas.microsoft.com/office/drawing/2014/main" id="{6192D3D3-2A2D-4482-B3F5-B0CBCD39D93A}"/>
                </a:ext>
              </a:extLst>
            </p:cNvPr>
            <p:cNvSpPr/>
            <p:nvPr userDrawn="1"/>
          </p:nvSpPr>
          <p:spPr>
            <a:xfrm>
              <a:off x="9317193" y="948037"/>
              <a:ext cx="2874807"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84047" y="1005840"/>
            <a:ext cx="2861458"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84046" y="1527048"/>
            <a:ext cx="2861459"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3298337" y="1005840"/>
            <a:ext cx="287480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3298337" y="1527048"/>
            <a:ext cx="287480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6322680"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6322680"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67061" y="384907"/>
            <a:ext cx="11765280" cy="406265"/>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14661"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sp>
        <p:nvSpPr>
          <p:cNvPr id="29" name="Text Placeholder 4">
            <a:extLst>
              <a:ext uri="{FF2B5EF4-FFF2-40B4-BE49-F238E27FC236}">
                <a16:creationId xmlns:a16="http://schemas.microsoft.com/office/drawing/2014/main" id="{757D323C-D2DD-42C4-81D6-6224EE035EE4}"/>
              </a:ext>
            </a:extLst>
          </p:cNvPr>
          <p:cNvSpPr>
            <a:spLocks noGrp="1"/>
          </p:cNvSpPr>
          <p:nvPr userDrawn="1">
            <p:ph type="body" sz="quarter" idx="12"/>
          </p:nvPr>
        </p:nvSpPr>
        <p:spPr>
          <a:xfrm>
            <a:off x="9326918" y="1005840"/>
            <a:ext cx="286475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Content Placeholder 5">
            <a:extLst>
              <a:ext uri="{FF2B5EF4-FFF2-40B4-BE49-F238E27FC236}">
                <a16:creationId xmlns:a16="http://schemas.microsoft.com/office/drawing/2014/main" id="{6D6262AB-5413-4C3B-B769-39B07A6E5626}"/>
              </a:ext>
            </a:extLst>
          </p:cNvPr>
          <p:cNvSpPr>
            <a:spLocks noGrp="1"/>
          </p:cNvSpPr>
          <p:nvPr userDrawn="1">
            <p:ph sz="quarter" idx="13"/>
          </p:nvPr>
        </p:nvSpPr>
        <p:spPr>
          <a:xfrm>
            <a:off x="9326918" y="1527048"/>
            <a:ext cx="2864755"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35871401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6_3 section science highlight">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95187DF1-019D-4B29-80A4-491D910D6F8B}"/>
              </a:ext>
            </a:extLst>
          </p:cNvPr>
          <p:cNvGrpSpPr/>
          <p:nvPr userDrawn="1"/>
        </p:nvGrpSpPr>
        <p:grpSpPr>
          <a:xfrm>
            <a:off x="304800" y="948037"/>
            <a:ext cx="11887199" cy="5688482"/>
            <a:chOff x="274318" y="948037"/>
            <a:chExt cx="11917681" cy="5688482"/>
          </a:xfrm>
        </p:grpSpPr>
        <p:sp>
          <p:nvSpPr>
            <p:cNvPr id="38" name="Rectangle 37">
              <a:extLst>
                <a:ext uri="{FF2B5EF4-FFF2-40B4-BE49-F238E27FC236}">
                  <a16:creationId xmlns:a16="http://schemas.microsoft.com/office/drawing/2014/main" id="{1DC80716-D7F2-40BD-B894-87B7C5521D93}"/>
                </a:ext>
              </a:extLst>
            </p:cNvPr>
            <p:cNvSpPr/>
            <p:nvPr userDrawn="1"/>
          </p:nvSpPr>
          <p:spPr>
            <a:xfrm>
              <a:off x="274318"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3" name="Rectangle 12">
              <a:extLst>
                <a:ext uri="{FF2B5EF4-FFF2-40B4-BE49-F238E27FC236}">
                  <a16:creationId xmlns:a16="http://schemas.microsoft.com/office/drawing/2014/main" id="{DD431D86-B4F2-4178-9479-C223044E67E1}"/>
                </a:ext>
              </a:extLst>
            </p:cNvPr>
            <p:cNvSpPr/>
            <p:nvPr userDrawn="1"/>
          </p:nvSpPr>
          <p:spPr>
            <a:xfrm>
              <a:off x="274319"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39" name="Rectangle 38">
              <a:extLst>
                <a:ext uri="{FF2B5EF4-FFF2-40B4-BE49-F238E27FC236}">
                  <a16:creationId xmlns:a16="http://schemas.microsoft.com/office/drawing/2014/main" id="{9772E6C0-3363-4678-BD7B-839981CFEC1B}"/>
                </a:ext>
              </a:extLst>
            </p:cNvPr>
            <p:cNvSpPr/>
            <p:nvPr userDrawn="1"/>
          </p:nvSpPr>
          <p:spPr>
            <a:xfrm>
              <a:off x="4309114"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6" name="Rectangle 15">
              <a:extLst>
                <a:ext uri="{FF2B5EF4-FFF2-40B4-BE49-F238E27FC236}">
                  <a16:creationId xmlns:a16="http://schemas.microsoft.com/office/drawing/2014/main" id="{7881C044-83B1-4BEC-A2A0-51CA4BF72CE4}"/>
                </a:ext>
              </a:extLst>
            </p:cNvPr>
            <p:cNvSpPr/>
            <p:nvPr userDrawn="1"/>
          </p:nvSpPr>
          <p:spPr>
            <a:xfrm>
              <a:off x="4309114"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sp>
          <p:nvSpPr>
            <p:cNvPr id="40" name="Rectangle 39">
              <a:extLst>
                <a:ext uri="{FF2B5EF4-FFF2-40B4-BE49-F238E27FC236}">
                  <a16:creationId xmlns:a16="http://schemas.microsoft.com/office/drawing/2014/main" id="{104C995C-9C57-406C-A69D-7613F8F47165}"/>
                </a:ext>
              </a:extLst>
            </p:cNvPr>
            <p:cNvSpPr/>
            <p:nvPr userDrawn="1"/>
          </p:nvSpPr>
          <p:spPr>
            <a:xfrm>
              <a:off x="8343909" y="1376098"/>
              <a:ext cx="3848089" cy="5260421"/>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22" name="Rectangle 21">
              <a:extLst>
                <a:ext uri="{FF2B5EF4-FFF2-40B4-BE49-F238E27FC236}">
                  <a16:creationId xmlns:a16="http://schemas.microsoft.com/office/drawing/2014/main" id="{A526A7F5-6E08-49A4-A894-85B35B49A075}"/>
                </a:ext>
              </a:extLst>
            </p:cNvPr>
            <p:cNvSpPr/>
            <p:nvPr userDrawn="1"/>
          </p:nvSpPr>
          <p:spPr>
            <a:xfrm>
              <a:off x="8343910" y="948037"/>
              <a:ext cx="3848089" cy="443734"/>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800" dirty="0">
                <a:solidFill>
                  <a:schemeClr val="tx1"/>
                </a:solidFill>
              </a:endParaRPr>
            </a:p>
          </p:txBody>
        </p:sp>
      </p:grpSp>
      <p:sp>
        <p:nvSpPr>
          <p:cNvPr id="14" name="Text Placeholder 2">
            <a:extLst>
              <a:ext uri="{FF2B5EF4-FFF2-40B4-BE49-F238E27FC236}">
                <a16:creationId xmlns:a16="http://schemas.microsoft.com/office/drawing/2014/main" id="{A568B759-9EAF-4F57-B09C-A71D9D5B516C}"/>
              </a:ext>
            </a:extLst>
          </p:cNvPr>
          <p:cNvSpPr>
            <a:spLocks noGrp="1"/>
          </p:cNvSpPr>
          <p:nvPr userDrawn="1">
            <p:ph type="body" idx="1"/>
          </p:nvPr>
        </p:nvSpPr>
        <p:spPr>
          <a:xfrm>
            <a:off x="293774" y="1005840"/>
            <a:ext cx="3811425"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293774" y="1527048"/>
            <a:ext cx="3811427" cy="5010912"/>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7" name="Text Placeholder 4">
            <a:extLst>
              <a:ext uri="{FF2B5EF4-FFF2-40B4-BE49-F238E27FC236}">
                <a16:creationId xmlns:a16="http://schemas.microsoft.com/office/drawing/2014/main" id="{2A49DFE2-905F-42AB-9CE1-CCCD2BB9576B}"/>
              </a:ext>
            </a:extLst>
          </p:cNvPr>
          <p:cNvSpPr>
            <a:spLocks noGrp="1"/>
          </p:cNvSpPr>
          <p:nvPr userDrawn="1">
            <p:ph type="body" sz="quarter" idx="3"/>
          </p:nvPr>
        </p:nvSpPr>
        <p:spPr>
          <a:xfrm>
            <a:off x="4327997" y="1005840"/>
            <a:ext cx="3829206"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8" name="Content Placeholder 5">
            <a:extLst>
              <a:ext uri="{FF2B5EF4-FFF2-40B4-BE49-F238E27FC236}">
                <a16:creationId xmlns:a16="http://schemas.microsoft.com/office/drawing/2014/main" id="{AF1555CB-15BC-4181-B741-965A19E6BA91}"/>
              </a:ext>
            </a:extLst>
          </p:cNvPr>
          <p:cNvSpPr>
            <a:spLocks noGrp="1"/>
          </p:cNvSpPr>
          <p:nvPr userDrawn="1">
            <p:ph sz="quarter" idx="4"/>
          </p:nvPr>
        </p:nvSpPr>
        <p:spPr>
          <a:xfrm>
            <a:off x="4327997" y="1527048"/>
            <a:ext cx="3829206"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9" name="Text Placeholder 4">
            <a:extLst>
              <a:ext uri="{FF2B5EF4-FFF2-40B4-BE49-F238E27FC236}">
                <a16:creationId xmlns:a16="http://schemas.microsoft.com/office/drawing/2014/main" id="{21FF3A3E-474D-4F1F-9B01-4428215B857D}"/>
              </a:ext>
            </a:extLst>
          </p:cNvPr>
          <p:cNvSpPr>
            <a:spLocks noGrp="1"/>
          </p:cNvSpPr>
          <p:nvPr userDrawn="1">
            <p:ph type="body" sz="quarter" idx="10"/>
          </p:nvPr>
        </p:nvSpPr>
        <p:spPr>
          <a:xfrm>
            <a:off x="8370962" y="1005840"/>
            <a:ext cx="3815817" cy="370258"/>
          </a:xfrm>
          <a:noFill/>
          <a:ln w="12700">
            <a:noFill/>
          </a:ln>
        </p:spPr>
        <p:txBody>
          <a:bodyPr tIns="91440" bIns="91440" anchor="ctr"/>
          <a:lstStyle>
            <a:lvl1pPr marL="0" indent="0">
              <a:buNone/>
              <a:defRPr sz="1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5">
            <a:extLst>
              <a:ext uri="{FF2B5EF4-FFF2-40B4-BE49-F238E27FC236}">
                <a16:creationId xmlns:a16="http://schemas.microsoft.com/office/drawing/2014/main" id="{EDB166DE-69D8-4E82-A304-FF11CEBD23D7}"/>
              </a:ext>
            </a:extLst>
          </p:cNvPr>
          <p:cNvSpPr>
            <a:spLocks noGrp="1"/>
          </p:cNvSpPr>
          <p:nvPr userDrawn="1">
            <p:ph sz="quarter" idx="11"/>
          </p:nvPr>
        </p:nvSpPr>
        <p:spPr>
          <a:xfrm>
            <a:off x="8370962" y="1527048"/>
            <a:ext cx="3815817" cy="5010912"/>
          </a:xfrm>
          <a:ln w="12700">
            <a:noFill/>
          </a:ln>
        </p:spPr>
        <p:txBody>
          <a:bodyPr tIns="45720" bIns="91440"/>
          <a:lstStyle>
            <a:lvl1pPr>
              <a:defRPr sz="1800"/>
            </a:lvl1pPr>
            <a:lvl2pPr>
              <a:defRPr sz="1600"/>
            </a:lvl2pPr>
            <a:lvl3pPr>
              <a:defRPr sz="1400"/>
            </a:lvl3pPr>
            <a:lvl4pPr>
              <a:defRPr sz="1200"/>
            </a:lvl4pPr>
            <a:lvl5pPr marL="1482725" indent="-222250">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p:nvPr>
        </p:nvSpPr>
        <p:spPr>
          <a:xfrm>
            <a:off x="457200" y="371051"/>
            <a:ext cx="11752438" cy="401224"/>
          </a:xfrm>
        </p:spPr>
        <p:txBody>
          <a:bodyPr/>
          <a:lstStyle>
            <a:lvl1pPr>
              <a:defRPr sz="2400" b="0">
                <a:solidFill>
                  <a:schemeClr val="tx1"/>
                </a:solidFill>
                <a:latin typeface="+mn-lt"/>
              </a:defRPr>
            </a:lvl1pPr>
          </a:lstStyle>
          <a:p>
            <a:r>
              <a:rPr lang="en-US"/>
              <a:t>Click to edit Master title style</a:t>
            </a:r>
            <a:endParaRPr lang="en-US" dirty="0"/>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4800"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54720566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userDrawn="1">
  <p:cSld name="7_Question slides">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A440C9B-5899-407D-BC65-8B8988B0C2A4}"/>
              </a:ext>
            </a:extLst>
          </p:cNvPr>
          <p:cNvGrpSpPr/>
          <p:nvPr userDrawn="1"/>
        </p:nvGrpSpPr>
        <p:grpSpPr>
          <a:xfrm>
            <a:off x="308368" y="320039"/>
            <a:ext cx="11883633" cy="919959"/>
            <a:chOff x="308368" y="320040"/>
            <a:chExt cx="11883633" cy="510909"/>
          </a:xfrm>
        </p:grpSpPr>
        <p:sp>
          <p:nvSpPr>
            <p:cNvPr id="32" name="Rectangle 31">
              <a:extLst>
                <a:ext uri="{FF2B5EF4-FFF2-40B4-BE49-F238E27FC236}">
                  <a16:creationId xmlns:a16="http://schemas.microsoft.com/office/drawing/2014/main" id="{4A1CB721-FBCB-4DC7-9C2A-15C90E984F90}"/>
                </a:ext>
              </a:extLst>
            </p:cNvPr>
            <p:cNvSpPr/>
            <p:nvPr userDrawn="1"/>
          </p:nvSpPr>
          <p:spPr>
            <a:xfrm>
              <a:off x="426721" y="320040"/>
              <a:ext cx="11765280" cy="510909"/>
            </a:xfrm>
            <a:prstGeom prst="rect">
              <a:avLst/>
            </a:prstGeom>
            <a:solidFill>
              <a:schemeClr val="bg2">
                <a:lumMod val="8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sp>
          <p:nvSpPr>
            <p:cNvPr id="24" name="Rectangle 23">
              <a:extLst>
                <a:ext uri="{FF2B5EF4-FFF2-40B4-BE49-F238E27FC236}">
                  <a16:creationId xmlns:a16="http://schemas.microsoft.com/office/drawing/2014/main" id="{6CDDBDFD-39A6-0043-BAD4-065FAFF6A9DA}"/>
                </a:ext>
              </a:extLst>
            </p:cNvPr>
            <p:cNvSpPr/>
            <p:nvPr userDrawn="1"/>
          </p:nvSpPr>
          <p:spPr>
            <a:xfrm>
              <a:off x="308368" y="320040"/>
              <a:ext cx="152400" cy="510909"/>
            </a:xfrm>
            <a:prstGeom prst="rect">
              <a:avLst/>
            </a:prstGeom>
            <a:solidFill>
              <a:schemeClr val="accent3"/>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solidFill>
                  <a:schemeClr val="tx1"/>
                </a:solidFill>
              </a:endParaRPr>
            </a:p>
          </p:txBody>
        </p:sp>
      </p:grpSp>
      <p:sp>
        <p:nvSpPr>
          <p:cNvPr id="38" name="Rectangle 37">
            <a:extLst>
              <a:ext uri="{FF2B5EF4-FFF2-40B4-BE49-F238E27FC236}">
                <a16:creationId xmlns:a16="http://schemas.microsoft.com/office/drawing/2014/main" id="{1DC80716-D7F2-40BD-B894-87B7C5521D93}"/>
              </a:ext>
            </a:extLst>
          </p:cNvPr>
          <p:cNvSpPr/>
          <p:nvPr userDrawn="1"/>
        </p:nvSpPr>
        <p:spPr>
          <a:xfrm>
            <a:off x="304800" y="1384275"/>
            <a:ext cx="11887200" cy="5252245"/>
          </a:xfrm>
          <a:prstGeom prst="rect">
            <a:avLst/>
          </a:prstGeom>
          <a:gradFill flip="none" rotWithShape="1">
            <a:gsLst>
              <a:gs pos="28000">
                <a:schemeClr val="bg1">
                  <a:lumMod val="95000"/>
                </a:schemeClr>
              </a:gs>
              <a:gs pos="0">
                <a:schemeClr val="bg2">
                  <a:alpha val="0"/>
                </a:schemeClr>
              </a:gs>
              <a:gs pos="100000">
                <a:srgbClr val="CFCFCF"/>
              </a:gs>
            </a:gsLst>
            <a:lin ang="16200000" scaled="1"/>
            <a:tileRect/>
          </a:gra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dirty="0">
              <a:solidFill>
                <a:schemeClr val="tx1"/>
              </a:solidFill>
            </a:endParaRPr>
          </a:p>
        </p:txBody>
      </p:sp>
      <p:sp>
        <p:nvSpPr>
          <p:cNvPr id="15" name="Content Placeholder 3">
            <a:extLst>
              <a:ext uri="{FF2B5EF4-FFF2-40B4-BE49-F238E27FC236}">
                <a16:creationId xmlns:a16="http://schemas.microsoft.com/office/drawing/2014/main" id="{62AD586E-7375-402D-9BA8-7C07EB8240E8}"/>
              </a:ext>
            </a:extLst>
          </p:cNvPr>
          <p:cNvSpPr>
            <a:spLocks noGrp="1"/>
          </p:cNvSpPr>
          <p:nvPr userDrawn="1">
            <p:ph sz="half" idx="2"/>
          </p:nvPr>
        </p:nvSpPr>
        <p:spPr>
          <a:xfrm>
            <a:off x="426719" y="1467134"/>
            <a:ext cx="11750331" cy="5070826"/>
          </a:xfrm>
          <a:ln w="12700">
            <a:noFill/>
          </a:ln>
        </p:spPr>
        <p:txBody>
          <a:bodyPr tIns="45720" bIns="91440"/>
          <a:lstStyle>
            <a:lvl1pPr>
              <a:defRPr sz="1800"/>
            </a:lvl1pPr>
            <a:lvl2pPr>
              <a:defRPr sz="1600"/>
            </a:lvl2pPr>
            <a:lvl3pPr>
              <a:defRPr sz="1400"/>
            </a:lvl3pPr>
            <a:lvl4pPr>
              <a:defRPr sz="1200"/>
            </a:lvl4pPr>
            <a:lvl5pPr marL="1482725" indent="-222250">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33" name="Title 1">
            <a:extLst>
              <a:ext uri="{FF2B5EF4-FFF2-40B4-BE49-F238E27FC236}">
                <a16:creationId xmlns:a16="http://schemas.microsoft.com/office/drawing/2014/main" id="{9FDFB4D2-95C3-44FB-85E0-FB87B96D0DC8}"/>
              </a:ext>
            </a:extLst>
          </p:cNvPr>
          <p:cNvSpPr>
            <a:spLocks noGrp="1"/>
          </p:cNvSpPr>
          <p:nvPr userDrawn="1">
            <p:ph type="title" hasCustomPrompt="1"/>
          </p:nvPr>
        </p:nvSpPr>
        <p:spPr>
          <a:xfrm>
            <a:off x="460768" y="320040"/>
            <a:ext cx="11716282" cy="905234"/>
          </a:xfrm>
        </p:spPr>
        <p:txBody>
          <a:bodyPr anchor="ctr"/>
          <a:lstStyle>
            <a:lvl1pPr>
              <a:defRPr sz="2000" b="0">
                <a:solidFill>
                  <a:schemeClr val="tx1"/>
                </a:solidFill>
                <a:latin typeface="+mn-lt"/>
              </a:defRPr>
            </a:lvl1pPr>
          </a:lstStyle>
          <a:p>
            <a:r>
              <a:rPr lang="en-US" dirty="0"/>
              <a:t>Click to edit Master </a:t>
            </a:r>
            <a:br>
              <a:rPr lang="en-US" dirty="0"/>
            </a:br>
            <a:r>
              <a:rPr lang="en-US" dirty="0"/>
              <a:t>title style</a:t>
            </a:r>
          </a:p>
        </p:txBody>
      </p:sp>
      <p:sp>
        <p:nvSpPr>
          <p:cNvPr id="21" name="Rectangle 6">
            <a:extLst>
              <a:ext uri="{FF2B5EF4-FFF2-40B4-BE49-F238E27FC236}">
                <a16:creationId xmlns:a16="http://schemas.microsoft.com/office/drawing/2014/main" id="{F20E070A-FF02-490F-91F7-767E82133AD8}"/>
              </a:ext>
            </a:extLst>
          </p:cNvPr>
          <p:cNvSpPr>
            <a:spLocks noChangeArrowheads="1"/>
          </p:cNvSpPr>
          <p:nvPr userDrawn="1"/>
        </p:nvSpPr>
        <p:spPr bwMode="auto">
          <a:xfrm flipH="1">
            <a:off x="11849100" y="6636518"/>
            <a:ext cx="280401" cy="142013"/>
          </a:xfrm>
          <a:prstGeom prst="rect">
            <a:avLst/>
          </a:prstGeom>
          <a:noFill/>
          <a:ln w="9525">
            <a:noFill/>
            <a:miter lim="800000"/>
            <a:headEnd/>
            <a:tailEnd/>
          </a:ln>
          <a:effectLst/>
        </p:spPr>
        <p:txBody>
          <a:bodyPr lIns="0" tIns="0" rIns="0" bIns="0"/>
          <a:lstStyle/>
          <a:p>
            <a:pPr algn="ctr" defTabSz="173038">
              <a:lnSpc>
                <a:spcPct val="90000"/>
              </a:lnSpc>
              <a:tabLst>
                <a:tab pos="230188" algn="l"/>
              </a:tabLst>
              <a:defRPr/>
            </a:pPr>
            <a:fld id="{040BB257-551A-4736-B50F-DCF1BA034C06}" type="slidenum">
              <a:rPr lang="en-US" sz="900" smtClean="0">
                <a:solidFill>
                  <a:schemeClr val="bg1">
                    <a:lumMod val="65000"/>
                  </a:schemeClr>
                </a:solidFill>
                <a:latin typeface="+mn-lt"/>
                <a:cs typeface="Times New Roman" panose="02020603050405020304" pitchFamily="18" charset="0"/>
              </a:rPr>
              <a:pPr algn="ctr" defTabSz="173038">
                <a:lnSpc>
                  <a:spcPct val="90000"/>
                </a:lnSpc>
                <a:tabLst>
                  <a:tab pos="230188" algn="l"/>
                </a:tabLst>
                <a:defRPr/>
              </a:pPr>
              <a:t>‹#›</a:t>
            </a:fld>
            <a:endParaRPr lang="en-US" sz="900" dirty="0">
              <a:solidFill>
                <a:schemeClr val="bg1">
                  <a:lumMod val="65000"/>
                </a:schemeClr>
              </a:solidFill>
              <a:latin typeface="+mn-lt"/>
              <a:cs typeface="Times New Roman" panose="02020603050405020304" pitchFamily="18" charset="0"/>
            </a:endParaRPr>
          </a:p>
        </p:txBody>
      </p:sp>
      <p:pic>
        <p:nvPicPr>
          <p:cNvPr id="35" name="Picture 34">
            <a:extLst>
              <a:ext uri="{FF2B5EF4-FFF2-40B4-BE49-F238E27FC236}">
                <a16:creationId xmlns:a16="http://schemas.microsoft.com/office/drawing/2014/main" id="{A9FA5920-8F8E-4860-872E-2CA4CDDC3B2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36" name="Picture 35">
            <a:extLst>
              <a:ext uri="{FF2B5EF4-FFF2-40B4-BE49-F238E27FC236}">
                <a16:creationId xmlns:a16="http://schemas.microsoft.com/office/drawing/2014/main" id="{8330713C-B6BE-44C7-BD3A-E89F9DA07175}"/>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78771144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65855" y="10039"/>
            <a:ext cx="11378099" cy="914400"/>
          </a:xfrm>
          <a:prstGeom prst="rect">
            <a:avLst/>
          </a:prstGeom>
        </p:spPr>
        <p:txBody>
          <a:bodyPr/>
          <a:lstStyle/>
          <a:p>
            <a:r>
              <a:rPr lang="en-US"/>
              <a:t>Click to edit Master title style</a:t>
            </a:r>
            <a:endParaRPr lang="en-US" dirty="0"/>
          </a:p>
        </p:txBody>
      </p:sp>
    </p:spTree>
    <p:extLst>
      <p:ext uri="{BB962C8B-B14F-4D97-AF65-F5344CB8AC3E}">
        <p14:creationId xmlns:p14="http://schemas.microsoft.com/office/powerpoint/2010/main" val="430896770"/>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5856" y="0"/>
            <a:ext cx="11375435" cy="589280"/>
          </a:xfrm>
          <a:prstGeom prst="rect">
            <a:avLst/>
          </a:prstGeom>
        </p:spPr>
        <p:txBody>
          <a:bodyPr anchor="t" anchorCtr="0"/>
          <a:lstStyle/>
          <a:p>
            <a:r>
              <a:rPr lang="en-US" dirty="0"/>
              <a:t>Click to edit Master title style</a:t>
            </a:r>
          </a:p>
        </p:txBody>
      </p:sp>
      <p:sp>
        <p:nvSpPr>
          <p:cNvPr id="3" name="Content Placeholder 2"/>
          <p:cNvSpPr>
            <a:spLocks noGrp="1"/>
          </p:cNvSpPr>
          <p:nvPr>
            <p:ph idx="1" hasCustomPrompt="1"/>
          </p:nvPr>
        </p:nvSpPr>
        <p:spPr>
          <a:xfrm>
            <a:off x="365856" y="1076960"/>
            <a:ext cx="11372771" cy="4911245"/>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72011069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lIns="0" bIns="0"/>
          <a:lstStyle>
            <a:lvl1pPr eaLnBrk="1" latinLnBrk="0" hangingPunct="1">
              <a:spcBef>
                <a:spcPts val="1800"/>
              </a:spcBef>
              <a:spcAft>
                <a:spcPts val="0"/>
              </a:spcAft>
              <a:defRPr/>
            </a:lvl1pPr>
            <a:lvl2pPr eaLnBrk="1" latinLnBrk="0" hangingPunct="1">
              <a:spcAft>
                <a:spcPts val="0"/>
              </a:spcAft>
              <a:defRPr/>
            </a:lvl2pPr>
            <a:lvl3pPr eaLnBrk="1" latinLnBrk="0" hangingPunct="1">
              <a:spcAft>
                <a:spcPts val="0"/>
              </a:spcAft>
              <a:defRPr/>
            </a:lvl3pPr>
            <a:lvl4pPr eaLnBrk="1" latinLnBrk="0" hangingPunct="1">
              <a:spcAft>
                <a:spcPts val="0"/>
              </a:spcAft>
              <a:defRPr/>
            </a:lvl4pPr>
            <a:lvl5pPr eaLnBrk="1" latinLnBrk="0" hangingPunct="1">
              <a:spcAft>
                <a:spcPts val="0"/>
              </a:spcAft>
              <a:defRPr/>
            </a:lvl5pPr>
          </a:lstStyle>
          <a:p>
            <a:pPr lvl="0" eaLnBrk="1" latinLnBrk="0" hangingPunct="1"/>
            <a:r>
              <a:rPr kumimoji="0" lang="en-US"/>
              <a:t>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5" name="Title Placeholder 1"/>
          <p:cNvSpPr>
            <a:spLocks noGrp="1"/>
          </p:cNvSpPr>
          <p:nvPr>
            <p:ph type="title"/>
          </p:nvPr>
        </p:nvSpPr>
        <p:spPr>
          <a:xfrm>
            <a:off x="609600" y="219514"/>
            <a:ext cx="10972800" cy="1008771"/>
          </a:xfrm>
          <a:prstGeom prst="rect">
            <a:avLst/>
          </a:prstGeom>
          <a:effectLst/>
        </p:spPr>
        <p:txBody>
          <a:bodyPr vert="horz" lIns="0" rIns="45720" rtlCol="0" anchor="ctr" anchorCtr="0">
            <a:noAutofit/>
            <a:scene3d>
              <a:camera prst="orthographicFront"/>
              <a:lightRig rig="threePt" dir="t">
                <a:rot lat="0" lon="0" rev="4800000"/>
              </a:lightRig>
            </a:scene3d>
            <a:sp3d prstMaterial="matte"/>
          </a:bodyPr>
          <a:lstStyle/>
          <a:p>
            <a:r>
              <a:rPr kumimoji="0" lang="en-US"/>
              <a:t>Click to edit Master title style</a:t>
            </a:r>
            <a:endParaRPr kumimoji="0" lang="en-US" dirty="0"/>
          </a:p>
        </p:txBody>
      </p:sp>
    </p:spTree>
    <p:extLst>
      <p:ext uri="{BB962C8B-B14F-4D97-AF65-F5344CB8AC3E}">
        <p14:creationId xmlns:p14="http://schemas.microsoft.com/office/powerpoint/2010/main" val="29060724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cSld name="2_Title and Content">
    <p:spTree>
      <p:nvGrpSpPr>
        <p:cNvPr id="1" name="Shape 67"/>
        <p:cNvGrpSpPr/>
        <p:nvPr/>
      </p:nvGrpSpPr>
      <p:grpSpPr>
        <a:xfrm>
          <a:off x="0" y="0"/>
          <a:ext cx="0" cy="0"/>
          <a:chOff x="0" y="0"/>
          <a:chExt cx="0" cy="0"/>
        </a:xfrm>
      </p:grpSpPr>
      <p:sp>
        <p:nvSpPr>
          <p:cNvPr id="68" name="Google Shape;68;p15"/>
          <p:cNvSpPr txBox="1">
            <a:spLocks noGrp="1"/>
          </p:cNvSpPr>
          <p:nvPr>
            <p:ph type="title"/>
          </p:nvPr>
        </p:nvSpPr>
        <p:spPr>
          <a:xfrm>
            <a:off x="365856" y="411482"/>
            <a:ext cx="11375435" cy="510909"/>
          </a:xfrm>
          <a:prstGeom prst="rect">
            <a:avLst/>
          </a:prstGeom>
          <a:noFill/>
          <a:ln>
            <a:noFill/>
          </a:ln>
        </p:spPr>
        <p:txBody>
          <a:bodyPr spcFirstLastPara="1" wrap="square" lIns="68575" tIns="34275" rIns="68575" bIns="34275" anchor="t" anchorCtr="0">
            <a:noAutofit/>
          </a:bodyPr>
          <a:lstStyle>
            <a:lvl1pPr lvl="0" algn="l">
              <a:lnSpc>
                <a:spcPct val="90000"/>
              </a:lnSpc>
              <a:spcBef>
                <a:spcPts val="0"/>
              </a:spcBef>
              <a:spcAft>
                <a:spcPts val="0"/>
              </a:spcAft>
              <a:buSzPts val="1100"/>
              <a:buNone/>
              <a:defRPr/>
            </a:lvl1pPr>
            <a:lvl2pPr lvl="1" algn="l">
              <a:lnSpc>
                <a:spcPct val="85000"/>
              </a:lnSpc>
              <a:spcBef>
                <a:spcPts val="0"/>
              </a:spcBef>
              <a:spcAft>
                <a:spcPts val="0"/>
              </a:spcAft>
              <a:buSzPts val="1100"/>
              <a:buNone/>
              <a:defRPr/>
            </a:lvl2pPr>
            <a:lvl3pPr lvl="2" algn="l">
              <a:lnSpc>
                <a:spcPct val="85000"/>
              </a:lnSpc>
              <a:spcBef>
                <a:spcPts val="0"/>
              </a:spcBef>
              <a:spcAft>
                <a:spcPts val="0"/>
              </a:spcAft>
              <a:buSzPts val="1100"/>
              <a:buNone/>
              <a:defRPr/>
            </a:lvl3pPr>
            <a:lvl4pPr lvl="3" algn="l">
              <a:lnSpc>
                <a:spcPct val="85000"/>
              </a:lnSpc>
              <a:spcBef>
                <a:spcPts val="0"/>
              </a:spcBef>
              <a:spcAft>
                <a:spcPts val="0"/>
              </a:spcAft>
              <a:buSzPts val="1100"/>
              <a:buNone/>
              <a:defRPr/>
            </a:lvl4pPr>
            <a:lvl5pPr lvl="4" algn="l">
              <a:lnSpc>
                <a:spcPct val="85000"/>
              </a:lnSpc>
              <a:spcBef>
                <a:spcPts val="0"/>
              </a:spcBef>
              <a:spcAft>
                <a:spcPts val="0"/>
              </a:spcAft>
              <a:buSzPts val="1100"/>
              <a:buNone/>
              <a:defRPr/>
            </a:lvl5pPr>
            <a:lvl6pPr lvl="5" algn="l">
              <a:lnSpc>
                <a:spcPct val="85000"/>
              </a:lnSpc>
              <a:spcBef>
                <a:spcPts val="0"/>
              </a:spcBef>
              <a:spcAft>
                <a:spcPts val="0"/>
              </a:spcAft>
              <a:buSzPts val="1100"/>
              <a:buNone/>
              <a:defRPr/>
            </a:lvl6pPr>
            <a:lvl7pPr lvl="6" algn="l">
              <a:lnSpc>
                <a:spcPct val="85000"/>
              </a:lnSpc>
              <a:spcBef>
                <a:spcPts val="0"/>
              </a:spcBef>
              <a:spcAft>
                <a:spcPts val="0"/>
              </a:spcAft>
              <a:buSzPts val="1100"/>
              <a:buNone/>
              <a:defRPr/>
            </a:lvl7pPr>
            <a:lvl8pPr lvl="7" algn="l">
              <a:lnSpc>
                <a:spcPct val="85000"/>
              </a:lnSpc>
              <a:spcBef>
                <a:spcPts val="0"/>
              </a:spcBef>
              <a:spcAft>
                <a:spcPts val="0"/>
              </a:spcAft>
              <a:buSzPts val="1100"/>
              <a:buNone/>
              <a:defRPr/>
            </a:lvl8pPr>
            <a:lvl9pPr lvl="8" algn="l">
              <a:lnSpc>
                <a:spcPct val="85000"/>
              </a:lnSpc>
              <a:spcBef>
                <a:spcPts val="0"/>
              </a:spcBef>
              <a:spcAft>
                <a:spcPts val="0"/>
              </a:spcAft>
              <a:buSzPts val="1100"/>
              <a:buNone/>
              <a:defRPr/>
            </a:lvl9pPr>
          </a:lstStyle>
          <a:p>
            <a:endParaRPr/>
          </a:p>
        </p:txBody>
      </p:sp>
      <p:sp>
        <p:nvSpPr>
          <p:cNvPr id="69" name="Google Shape;69;p15"/>
          <p:cNvSpPr txBox="1">
            <a:spLocks noGrp="1"/>
          </p:cNvSpPr>
          <p:nvPr>
            <p:ph type="body" idx="1"/>
          </p:nvPr>
        </p:nvSpPr>
        <p:spPr>
          <a:xfrm>
            <a:off x="365856" y="1475740"/>
            <a:ext cx="11372771" cy="4047779"/>
          </a:xfrm>
          <a:prstGeom prst="rect">
            <a:avLst/>
          </a:prstGeom>
          <a:noFill/>
          <a:ln>
            <a:noFill/>
          </a:ln>
        </p:spPr>
        <p:txBody>
          <a:bodyPr spcFirstLastPara="1" wrap="square" lIns="68575" tIns="34275" rIns="68575" bIns="34275" anchor="t" anchorCtr="0">
            <a:noAutofit/>
          </a:bodyPr>
          <a:lstStyle>
            <a:lvl1pPr marL="609585" lvl="0" indent="-423323" algn="l">
              <a:lnSpc>
                <a:spcPct val="90000"/>
              </a:lnSpc>
              <a:spcBef>
                <a:spcPts val="1467"/>
              </a:spcBef>
              <a:spcAft>
                <a:spcPts val="0"/>
              </a:spcAft>
              <a:buSzPts val="1400"/>
              <a:buChar char="•"/>
              <a:defRPr>
                <a:latin typeface="Arial"/>
                <a:ea typeface="Arial"/>
                <a:cs typeface="Arial"/>
                <a:sym typeface="Arial"/>
              </a:defRPr>
            </a:lvl1pPr>
            <a:lvl2pPr marL="1219170" lvl="1" indent="-406390" algn="l">
              <a:lnSpc>
                <a:spcPct val="90000"/>
              </a:lnSpc>
              <a:spcBef>
                <a:spcPts val="800"/>
              </a:spcBef>
              <a:spcAft>
                <a:spcPts val="0"/>
              </a:spcAft>
              <a:buSzPts val="1200"/>
              <a:buChar char="–"/>
              <a:defRPr>
                <a:latin typeface="Arial"/>
                <a:ea typeface="Arial"/>
                <a:cs typeface="Arial"/>
                <a:sym typeface="Arial"/>
              </a:defRPr>
            </a:lvl2pPr>
            <a:lvl3pPr marL="1828754" lvl="2" indent="-397923" algn="l">
              <a:lnSpc>
                <a:spcPct val="90000"/>
              </a:lnSpc>
              <a:spcBef>
                <a:spcPts val="800"/>
              </a:spcBef>
              <a:spcAft>
                <a:spcPts val="0"/>
              </a:spcAft>
              <a:buSzPts val="1100"/>
              <a:buChar char="•"/>
              <a:defRPr>
                <a:latin typeface="Arial"/>
                <a:ea typeface="Arial"/>
                <a:cs typeface="Arial"/>
                <a:sym typeface="Arial"/>
              </a:defRPr>
            </a:lvl3pPr>
            <a:lvl4pPr marL="2438339" lvl="3" indent="-423323" algn="l">
              <a:lnSpc>
                <a:spcPct val="90000"/>
              </a:lnSpc>
              <a:spcBef>
                <a:spcPts val="800"/>
              </a:spcBef>
              <a:spcAft>
                <a:spcPts val="0"/>
              </a:spcAft>
              <a:buSzPts val="1400"/>
              <a:buChar char="–"/>
              <a:defRPr>
                <a:latin typeface="Arial"/>
                <a:ea typeface="Arial"/>
                <a:cs typeface="Arial"/>
                <a:sym typeface="Arial"/>
              </a:defRPr>
            </a:lvl4pPr>
            <a:lvl5pPr marL="3047924" lvl="4" indent="-423323" algn="l">
              <a:lnSpc>
                <a:spcPct val="90000"/>
              </a:lnSpc>
              <a:spcBef>
                <a:spcPts val="667"/>
              </a:spcBef>
              <a:spcAft>
                <a:spcPts val="0"/>
              </a:spcAft>
              <a:buSzPts val="1400"/>
              <a:buFont typeface="Arial"/>
              <a:buChar char="•"/>
              <a:defRPr>
                <a:latin typeface="Arial"/>
                <a:ea typeface="Arial"/>
                <a:cs typeface="Arial"/>
                <a:sym typeface="Arial"/>
              </a:defRPr>
            </a:lvl5pPr>
            <a:lvl6pPr marL="3657509" lvl="5" indent="-423323" algn="l">
              <a:spcBef>
                <a:spcPts val="400"/>
              </a:spcBef>
              <a:spcAft>
                <a:spcPts val="0"/>
              </a:spcAft>
              <a:buClr>
                <a:schemeClr val="dk1"/>
              </a:buClr>
              <a:buSzPts val="1400"/>
              <a:buChar char="•"/>
              <a:defRPr/>
            </a:lvl6pPr>
            <a:lvl7pPr marL="4267093" lvl="6" indent="-423323" algn="l">
              <a:spcBef>
                <a:spcPts val="400"/>
              </a:spcBef>
              <a:spcAft>
                <a:spcPts val="0"/>
              </a:spcAft>
              <a:buClr>
                <a:schemeClr val="dk1"/>
              </a:buClr>
              <a:buSzPts val="1400"/>
              <a:buChar char="•"/>
              <a:defRPr/>
            </a:lvl7pPr>
            <a:lvl8pPr marL="4876678" lvl="7" indent="-423323" algn="l">
              <a:spcBef>
                <a:spcPts val="400"/>
              </a:spcBef>
              <a:spcAft>
                <a:spcPts val="0"/>
              </a:spcAft>
              <a:buClr>
                <a:schemeClr val="dk1"/>
              </a:buClr>
              <a:buSzPts val="1400"/>
              <a:buChar char="•"/>
              <a:defRPr/>
            </a:lvl8pPr>
            <a:lvl9pPr marL="5486263" lvl="8" indent="-423323" algn="l">
              <a:spcBef>
                <a:spcPts val="400"/>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21598360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secHead">
  <p:cSld name="Section Header">
    <p:bg>
      <p:bgRef idx="1003">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828801" y="2743200"/>
            <a:ext cx="9497484"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7" name="Rectangle 6"/>
          <p:cNvSpPr/>
          <p:nvPr/>
        </p:nvSpPr>
        <p:spPr bwMode="white">
          <a:xfrm>
            <a:off x="1" y="1524000"/>
            <a:ext cx="12192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7272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828801" y="1600200"/>
            <a:ext cx="103632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1828800" y="1600200"/>
            <a:ext cx="10160000" cy="667875"/>
          </a:xfrm>
        </p:spPr>
        <p:txBody>
          <a:bodyPr/>
          <a:lstStyle>
            <a:lvl1pPr algn="l">
              <a:buNone/>
              <a:defRPr sz="4400" b="0" cap="none">
                <a:solidFill>
                  <a:srgbClr val="FFFFFF"/>
                </a:solidFill>
              </a:defRPr>
            </a:lvl1pPr>
          </a:lstStyle>
          <a:p>
            <a:r>
              <a:rPr kumimoji="0" lang="en-US"/>
              <a:t>Click to edit Master title style</a:t>
            </a:r>
            <a:endParaRPr kumimoji="0" lang="en-US" dirty="0"/>
          </a:p>
        </p:txBody>
      </p:sp>
      <p:sp>
        <p:nvSpPr>
          <p:cNvPr id="13" name="Slide Number Placeholder 12"/>
          <p:cNvSpPr>
            <a:spLocks noGrp="1"/>
          </p:cNvSpPr>
          <p:nvPr>
            <p:ph type="sldNum" sz="quarter" idx="11"/>
          </p:nvPr>
        </p:nvSpPr>
        <p:spPr>
          <a:xfrm>
            <a:off x="0" y="1752600"/>
            <a:ext cx="1727200" cy="701676"/>
          </a:xfrm>
          <a:prstGeom prst="rect">
            <a:avLst/>
          </a:prstGeom>
        </p:spPr>
        <p:txBody>
          <a:bodyPr>
            <a:noAutofit/>
          </a:bodyPr>
          <a:lstStyle>
            <a:lvl1pPr>
              <a:defRPr sz="2400">
                <a:solidFill>
                  <a:srgbClr val="FFFFFF"/>
                </a:solidFill>
              </a:defRPr>
            </a:lvl1pPr>
          </a:lstStyle>
          <a:p>
            <a:pPr algn="ctr" eaLnBrk="1" latinLnBrk="0" hangingPunct="1"/>
            <a:fld id="{F0C94032-CD4C-4C25-B0C2-CEC720522D92}" type="slidenum">
              <a:rPr kumimoji="0" lang="en-US" smtClean="0"/>
              <a:pPr algn="ctr" eaLnBrk="1" latinLnBrk="0" hangingPunct="1"/>
              <a:t>‹#›</a:t>
            </a:fld>
            <a:endParaRPr kumimoji="0" lang="en-US" sz="2400" dirty="0">
              <a:solidFill>
                <a:srgbClr val="FFFFFF"/>
              </a:solidFill>
            </a:endParaRPr>
          </a:p>
        </p:txBody>
      </p:sp>
      <p:sp>
        <p:nvSpPr>
          <p:cNvPr id="10" name="Footer Placeholder 4"/>
          <p:cNvSpPr>
            <a:spLocks noGrp="1"/>
          </p:cNvSpPr>
          <p:nvPr>
            <p:ph type="ftr" sz="quarter" idx="3"/>
          </p:nvPr>
        </p:nvSpPr>
        <p:spPr>
          <a:xfrm>
            <a:off x="4105932" y="6513224"/>
            <a:ext cx="4060226" cy="218473"/>
          </a:xfrm>
          <a:prstGeom prst="rect">
            <a:avLst/>
          </a:prstGeom>
        </p:spPr>
        <p:txBody>
          <a:bodyPr/>
          <a:lstStyle>
            <a:lvl1pPr>
              <a:defRPr sz="1200">
                <a:latin typeface="Calibri"/>
                <a:cs typeface="Calibri"/>
              </a:defRPr>
            </a:lvl1pPr>
          </a:lstStyle>
          <a:p>
            <a:r>
              <a:rPr lang="en-US" dirty="0"/>
              <a:t>HPC Best Practices Webinar, May 8, 2019</a:t>
            </a:r>
          </a:p>
        </p:txBody>
      </p:sp>
      <p:pic>
        <p:nvPicPr>
          <p:cNvPr id="11" name="Picture 10" descr="IDEAS_logo.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9203380" y="6434079"/>
            <a:ext cx="1086473" cy="376761"/>
          </a:xfrm>
          <a:prstGeom prst="rect">
            <a:avLst/>
          </a:prstGeom>
        </p:spPr>
      </p:pic>
      <p:pic>
        <p:nvPicPr>
          <p:cNvPr id="12" name="Picture 11">
            <a:extLst>
              <a:ext uri="{FF2B5EF4-FFF2-40B4-BE49-F238E27FC236}">
                <a16:creationId xmlns:a16="http://schemas.microsoft.com/office/drawing/2014/main" id="{D5B45796-11B9-4A48-B6EA-8BCBB058947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56908" y="6394908"/>
            <a:ext cx="1373096" cy="371219"/>
          </a:xfrm>
          <a:prstGeom prst="rect">
            <a:avLst/>
          </a:prstGeom>
        </p:spPr>
      </p:pic>
    </p:spTree>
    <p:extLst>
      <p:ext uri="{BB962C8B-B14F-4D97-AF65-F5344CB8AC3E}">
        <p14:creationId xmlns:p14="http://schemas.microsoft.com/office/powerpoint/2010/main" val="347307787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8_Bottombar and 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664631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Rectangle 5"/>
          <p:cNvSpPr>
            <a:spLocks noGrp="1" noChangeArrowheads="1"/>
          </p:cNvSpPr>
          <p:nvPr>
            <p:ph type="ftr" sz="quarter" idx="10"/>
          </p:nvPr>
        </p:nvSpPr>
        <p:spPr/>
        <p:txBody>
          <a:bodyPr/>
          <a:lstStyle>
            <a:lvl1pPr defTabSz="409575" fontAlgn="base" hangingPunct="0">
              <a:spcBef>
                <a:spcPct val="0"/>
              </a:spcBef>
              <a:spcAft>
                <a:spcPct val="0"/>
              </a:spcAft>
              <a:defRPr>
                <a:ea typeface="ＭＳ Ｐゴシック" charset="0"/>
              </a:defRPr>
            </a:lvl1pPr>
          </a:lstStyle>
          <a:p>
            <a:pPr>
              <a:defRPr/>
            </a:pPr>
            <a:endParaRPr lang="en-US" dirty="0"/>
          </a:p>
        </p:txBody>
      </p:sp>
      <p:sp>
        <p:nvSpPr>
          <p:cNvPr id="3" name="Rectangle 6"/>
          <p:cNvSpPr>
            <a:spLocks noGrp="1" noChangeArrowheads="1"/>
          </p:cNvSpPr>
          <p:nvPr>
            <p:ph type="sldNum" sz="quarter" idx="11"/>
          </p:nvPr>
        </p:nvSpPr>
        <p:spPr/>
        <p:txBody>
          <a:bodyPr/>
          <a:lstStyle>
            <a:lvl1pPr defTabSz="409575" fontAlgn="base" hangingPunct="0">
              <a:spcBef>
                <a:spcPct val="0"/>
              </a:spcBef>
              <a:spcAft>
                <a:spcPct val="0"/>
              </a:spcAft>
              <a:defRPr>
                <a:ea typeface="ＭＳ Ｐゴシック" charset="0"/>
              </a:defRPr>
            </a:lvl1pPr>
          </a:lstStyle>
          <a:p>
            <a:pPr>
              <a:defRPr/>
            </a:pPr>
            <a:endParaRPr lang="en-US" dirty="0"/>
          </a:p>
        </p:txBody>
      </p:sp>
      <p:sp>
        <p:nvSpPr>
          <p:cNvPr id="6" name="Title 5">
            <a:extLst>
              <a:ext uri="{FF2B5EF4-FFF2-40B4-BE49-F238E27FC236}">
                <a16:creationId xmlns:a16="http://schemas.microsoft.com/office/drawing/2014/main" id="{36FBD8F6-0B55-CE48-846C-8E094BE46BA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4711246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365856" y="1737360"/>
            <a:ext cx="11372771" cy="4047778"/>
          </a:xfrm>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marL="1482725" indent="-222250">
              <a:buFont typeface="Arial" panose="020B0604020202020204" pitchFamily="34" charset="0"/>
              <a:buChar char="•"/>
              <a:defRPr>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level0.4	</a:t>
            </a:r>
          </a:p>
        </p:txBody>
      </p:sp>
    </p:spTree>
    <p:extLst>
      <p:ext uri="{BB962C8B-B14F-4D97-AF65-F5344CB8AC3E}">
        <p14:creationId xmlns:p14="http://schemas.microsoft.com/office/powerpoint/2010/main" val="1927210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bg>
      <p:bgPr>
        <a:solidFill>
          <a:schemeClr val="lt1"/>
        </a:solidFill>
        <a:effectLst/>
      </p:bgPr>
    </p:bg>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365856" y="411480"/>
            <a:ext cx="11375435"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365856" y="1737360"/>
            <a:ext cx="11372771" cy="4047778"/>
          </a:xfrm>
          <a:prstGeom prst="rect">
            <a:avLst/>
          </a:prstGeom>
          <a:noFill/>
          <a:ln>
            <a:noFill/>
          </a:ln>
        </p:spPr>
        <p:txBody>
          <a:bodyPr spcFirstLastPara="1" wrap="square" lIns="91425" tIns="45700" rIns="91425" bIns="45700" anchor="t" anchorCtr="0">
            <a:noAutofit/>
          </a:bodyPr>
          <a:lstStyle>
            <a:lvl1pPr marL="457200" lvl="0" indent="-381000" algn="l">
              <a:lnSpc>
                <a:spcPct val="90000"/>
              </a:lnSpc>
              <a:spcBef>
                <a:spcPts val="1400"/>
              </a:spcBef>
              <a:spcAft>
                <a:spcPts val="0"/>
              </a:spcAft>
              <a:buSzPts val="2400"/>
              <a:buChar char="•"/>
              <a:defRPr>
                <a:latin typeface="Arial"/>
                <a:ea typeface="Arial"/>
                <a:cs typeface="Arial"/>
                <a:sym typeface="Arial"/>
              </a:defRPr>
            </a:lvl1pPr>
            <a:lvl2pPr marL="914400" lvl="1" indent="-355600" algn="l">
              <a:lnSpc>
                <a:spcPct val="90000"/>
              </a:lnSpc>
              <a:spcBef>
                <a:spcPts val="800"/>
              </a:spcBef>
              <a:spcAft>
                <a:spcPts val="0"/>
              </a:spcAft>
              <a:buSzPts val="2000"/>
              <a:buChar char="–"/>
              <a:defRPr>
                <a:latin typeface="Arial"/>
                <a:ea typeface="Arial"/>
                <a:cs typeface="Arial"/>
                <a:sym typeface="Arial"/>
              </a:defRPr>
            </a:lvl2pPr>
            <a:lvl3pPr marL="1371600" lvl="2" indent="-342900" algn="l">
              <a:lnSpc>
                <a:spcPct val="90000"/>
              </a:lnSpc>
              <a:spcBef>
                <a:spcPts val="800"/>
              </a:spcBef>
              <a:spcAft>
                <a:spcPts val="0"/>
              </a:spcAft>
              <a:buSzPts val="1800"/>
              <a:buChar char="•"/>
              <a:defRPr>
                <a:latin typeface="Arial"/>
                <a:ea typeface="Arial"/>
                <a:cs typeface="Arial"/>
                <a:sym typeface="Arial"/>
              </a:defRPr>
            </a:lvl3pPr>
            <a:lvl4pPr marL="1828800" lvl="3" indent="-330200" algn="l">
              <a:lnSpc>
                <a:spcPct val="90000"/>
              </a:lnSpc>
              <a:spcBef>
                <a:spcPts val="800"/>
              </a:spcBef>
              <a:spcAft>
                <a:spcPts val="0"/>
              </a:spcAft>
              <a:buSzPts val="1600"/>
              <a:buChar char="–"/>
              <a:defRPr>
                <a:latin typeface="Arial"/>
                <a:ea typeface="Arial"/>
                <a:cs typeface="Arial"/>
                <a:sym typeface="Arial"/>
              </a:defRPr>
            </a:lvl4pPr>
            <a:lvl5pPr marL="2286000" lvl="4" indent="-330200" algn="l">
              <a:lnSpc>
                <a:spcPct val="90000"/>
              </a:lnSpc>
              <a:spcBef>
                <a:spcPts val="600"/>
              </a:spcBef>
              <a:spcAft>
                <a:spcPts val="0"/>
              </a:spcAft>
              <a:buSzPts val="1600"/>
              <a:buFont typeface="Arial"/>
              <a:buChar char="•"/>
              <a:defRPr>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56460942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190500" y="230019"/>
            <a:ext cx="11658600" cy="908221"/>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2999"/>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0" name="Google Shape;20;p3"/>
          <p:cNvSpPr txBox="1">
            <a:spLocks noGrp="1"/>
          </p:cNvSpPr>
          <p:nvPr>
            <p:ph type="body" idx="1"/>
          </p:nvPr>
        </p:nvSpPr>
        <p:spPr>
          <a:xfrm>
            <a:off x="190500" y="1450072"/>
            <a:ext cx="11658600" cy="4610100"/>
          </a:xfrm>
          <a:prstGeom prst="rect">
            <a:avLst/>
          </a:prstGeom>
          <a:noFill/>
          <a:ln>
            <a:noFill/>
          </a:ln>
        </p:spPr>
        <p:txBody>
          <a:bodyPr spcFirstLastPara="1" wrap="square" lIns="91425" tIns="45700" rIns="91425" bIns="45700" anchor="t" anchorCtr="0">
            <a:noAutofit/>
          </a:bodyPr>
          <a:lstStyle>
            <a:lvl1pPr marL="457200" lvl="0" indent="-342842" algn="l">
              <a:lnSpc>
                <a:spcPct val="90000"/>
              </a:lnSpc>
              <a:spcBef>
                <a:spcPts val="1799"/>
              </a:spcBef>
              <a:spcAft>
                <a:spcPts val="0"/>
              </a:spcAft>
              <a:buClr>
                <a:schemeClr val="dk1"/>
              </a:buClr>
              <a:buSzPts val="1799"/>
              <a:buFont typeface="Century Gothic"/>
              <a:buChar char="•"/>
              <a:defRPr sz="1999">
                <a:solidFill>
                  <a:schemeClr val="dk1"/>
                </a:solidFill>
                <a:latin typeface="Arial"/>
                <a:ea typeface="Arial"/>
                <a:cs typeface="Arial"/>
                <a:sym typeface="Arial"/>
              </a:defRPr>
            </a:lvl1pPr>
            <a:lvl2pPr marL="914400" lvl="1" indent="-331412" algn="l">
              <a:lnSpc>
                <a:spcPct val="90000"/>
              </a:lnSpc>
              <a:spcBef>
                <a:spcPts val="800"/>
              </a:spcBef>
              <a:spcAft>
                <a:spcPts val="0"/>
              </a:spcAft>
              <a:buClr>
                <a:schemeClr val="dk1"/>
              </a:buClr>
              <a:buSzPts val="1619"/>
              <a:buFont typeface="Century Gothic"/>
              <a:buChar char="–"/>
              <a:defRPr sz="1799">
                <a:latin typeface="Arial"/>
                <a:ea typeface="Arial"/>
                <a:cs typeface="Arial"/>
                <a:sym typeface="Arial"/>
              </a:defRPr>
            </a:lvl2pPr>
            <a:lvl3pPr marL="1371600" lvl="2" indent="-320039" algn="l">
              <a:lnSpc>
                <a:spcPct val="90000"/>
              </a:lnSpc>
              <a:spcBef>
                <a:spcPts val="800"/>
              </a:spcBef>
              <a:spcAft>
                <a:spcPts val="0"/>
              </a:spcAft>
              <a:buClr>
                <a:schemeClr val="dk1"/>
              </a:buClr>
              <a:buSzPts val="1440"/>
              <a:buFont typeface="Century Gothic"/>
              <a:buChar char="•"/>
              <a:defRPr sz="1600">
                <a:latin typeface="Arial"/>
                <a:ea typeface="Arial"/>
                <a:cs typeface="Arial"/>
                <a:sym typeface="Arial"/>
              </a:defRPr>
            </a:lvl3pPr>
            <a:lvl4pPr marL="1828800" lvl="3" indent="-330200" algn="l">
              <a:lnSpc>
                <a:spcPct val="90000"/>
              </a:lnSpc>
              <a:spcBef>
                <a:spcPts val="800"/>
              </a:spcBef>
              <a:spcAft>
                <a:spcPts val="0"/>
              </a:spcAft>
              <a:buClr>
                <a:schemeClr val="dk1"/>
              </a:buClr>
              <a:buSzPts val="1600"/>
              <a:buChar char="–"/>
              <a:defRPr>
                <a:latin typeface="Arial"/>
                <a:ea typeface="Arial"/>
                <a:cs typeface="Arial"/>
                <a:sym typeface="Arial"/>
              </a:defRPr>
            </a:lvl4pPr>
            <a:lvl5pPr marL="2286000" lvl="4" indent="-330200" algn="l">
              <a:lnSpc>
                <a:spcPct val="90000"/>
              </a:lnSpc>
              <a:spcBef>
                <a:spcPts val="600"/>
              </a:spcBef>
              <a:spcAft>
                <a:spcPts val="0"/>
              </a:spcAft>
              <a:buClr>
                <a:schemeClr val="dk1"/>
              </a:buClr>
              <a:buSzPts val="1600"/>
              <a:buFont typeface="Arial"/>
              <a:buChar char="•"/>
              <a:defRPr>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0826524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matchingName="7_Title Slide">
  <p:cSld name="7_Title Slide">
    <p:spTree>
      <p:nvGrpSpPr>
        <p:cNvPr id="1" name="Shape 21"/>
        <p:cNvGrpSpPr/>
        <p:nvPr/>
      </p:nvGrpSpPr>
      <p:grpSpPr>
        <a:xfrm>
          <a:off x="0" y="0"/>
          <a:ext cx="0" cy="0"/>
          <a:chOff x="0" y="0"/>
          <a:chExt cx="0" cy="0"/>
        </a:xfrm>
      </p:grpSpPr>
      <p:sp>
        <p:nvSpPr>
          <p:cNvPr id="22" name="Google Shape;22;p4"/>
          <p:cNvSpPr/>
          <p:nvPr/>
        </p:nvSpPr>
        <p:spPr>
          <a:xfrm>
            <a:off x="1" y="6186396"/>
            <a:ext cx="12192000" cy="671604"/>
          </a:xfrm>
          <a:prstGeom prst="rect">
            <a:avLst/>
          </a:prstGeom>
          <a:solidFill>
            <a:srgbClr val="1F578C"/>
          </a:solidFill>
          <a:ln>
            <a:noFill/>
          </a:ln>
        </p:spPr>
        <p:txBody>
          <a:bodyPr spcFirstLastPara="1" wrap="square" lIns="548625" tIns="45700" rIns="45700" bIns="45700" anchor="ctr" anchorCtr="0">
            <a:noAutofit/>
          </a:bodyPr>
          <a:lstStyle/>
          <a:p>
            <a:pPr marL="0" marR="0" lvl="0" indent="0" algn="l" rtl="0">
              <a:lnSpc>
                <a:spcPct val="90000"/>
              </a:lnSpc>
              <a:spcBef>
                <a:spcPts val="0"/>
              </a:spcBef>
              <a:spcAft>
                <a:spcPts val="0"/>
              </a:spcAft>
              <a:buNone/>
            </a:pPr>
            <a:r>
              <a:rPr lang="en-US" sz="1600">
                <a:solidFill>
                  <a:schemeClr val="lt1"/>
                </a:solidFill>
                <a:latin typeface="Arial"/>
                <a:ea typeface="Arial"/>
                <a:cs typeface="Arial"/>
                <a:sym typeface="Arial"/>
              </a:rPr>
              <a:t>exascaleproject.org</a:t>
            </a:r>
            <a:endParaRPr/>
          </a:p>
        </p:txBody>
      </p:sp>
      <p:sp>
        <p:nvSpPr>
          <p:cNvPr id="23" name="Google Shape;23;p4"/>
          <p:cNvSpPr/>
          <p:nvPr/>
        </p:nvSpPr>
        <p:spPr>
          <a:xfrm>
            <a:off x="8307964" y="5921830"/>
            <a:ext cx="3884036" cy="936171"/>
          </a:xfrm>
          <a:prstGeom prst="rect">
            <a:avLst/>
          </a:prstGeom>
          <a:no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4" name="Google Shape;24;p4"/>
          <p:cNvSpPr txBox="1">
            <a:spLocks noGrp="1"/>
          </p:cNvSpPr>
          <p:nvPr>
            <p:ph type="ctrTitle"/>
          </p:nvPr>
        </p:nvSpPr>
        <p:spPr>
          <a:xfrm>
            <a:off x="3178461" y="503144"/>
            <a:ext cx="8294476" cy="1030930"/>
          </a:xfrm>
          <a:prstGeom prst="rect">
            <a:avLst/>
          </a:prstGeom>
          <a:noFill/>
          <a:ln>
            <a:noFill/>
          </a:ln>
        </p:spPr>
        <p:txBody>
          <a:bodyPr spcFirstLastPara="1" wrap="square" lIns="91425" tIns="45700" rIns="91425" bIns="45700" anchor="b" anchorCtr="0">
            <a:noAutofit/>
          </a:bodyPr>
          <a:lstStyle>
            <a:lvl1pPr lvl="0" algn="l">
              <a:lnSpc>
                <a:spcPct val="85000"/>
              </a:lnSpc>
              <a:spcBef>
                <a:spcPts val="0"/>
              </a:spcBef>
              <a:spcAft>
                <a:spcPts val="0"/>
              </a:spcAft>
              <a:buSzPts val="1400"/>
              <a:buNone/>
              <a:defRPr sz="3200" b="1">
                <a:solidFill>
                  <a:schemeClr val="dk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5" name="Google Shape;25;p4"/>
          <p:cNvSpPr txBox="1">
            <a:spLocks noGrp="1"/>
          </p:cNvSpPr>
          <p:nvPr>
            <p:ph type="subTitle" idx="1"/>
          </p:nvPr>
        </p:nvSpPr>
        <p:spPr>
          <a:xfrm>
            <a:off x="3178460" y="2085962"/>
            <a:ext cx="8294477" cy="2855300"/>
          </a:xfrm>
          <a:prstGeom prst="rect">
            <a:avLst/>
          </a:prstGeom>
          <a:noFill/>
          <a:ln>
            <a:noFill/>
          </a:ln>
        </p:spPr>
        <p:txBody>
          <a:bodyPr spcFirstLastPara="1" wrap="square" lIns="109725" tIns="45700" rIns="91425" bIns="45700" anchor="t" anchorCtr="0">
            <a:noAutofit/>
          </a:bodyPr>
          <a:lstStyle>
            <a:lvl1pPr lvl="0" algn="l">
              <a:lnSpc>
                <a:spcPct val="90000"/>
              </a:lnSpc>
              <a:spcBef>
                <a:spcPts val="1400"/>
              </a:spcBef>
              <a:spcAft>
                <a:spcPts val="0"/>
              </a:spcAft>
              <a:buSzPts val="2400"/>
              <a:buNone/>
              <a:defRPr sz="2400">
                <a:solidFill>
                  <a:schemeClr val="dk1"/>
                </a:solidFill>
                <a:latin typeface="Arial"/>
                <a:ea typeface="Arial"/>
                <a:cs typeface="Arial"/>
                <a:sym typeface="Arial"/>
              </a:defRPr>
            </a:lvl1pPr>
            <a:lvl2pPr lvl="1" algn="ctr">
              <a:lnSpc>
                <a:spcPct val="90000"/>
              </a:lnSpc>
              <a:spcBef>
                <a:spcPts val="800"/>
              </a:spcBef>
              <a:spcAft>
                <a:spcPts val="0"/>
              </a:spcAft>
              <a:buSzPts val="2000"/>
              <a:buNone/>
              <a:defRPr>
                <a:solidFill>
                  <a:srgbClr val="888888"/>
                </a:solidFill>
              </a:defRPr>
            </a:lvl2pPr>
            <a:lvl3pPr lvl="2" algn="ctr">
              <a:lnSpc>
                <a:spcPct val="90000"/>
              </a:lnSpc>
              <a:spcBef>
                <a:spcPts val="800"/>
              </a:spcBef>
              <a:spcAft>
                <a:spcPts val="0"/>
              </a:spcAft>
              <a:buSzPts val="1800"/>
              <a:buNone/>
              <a:defRPr>
                <a:solidFill>
                  <a:srgbClr val="888888"/>
                </a:solidFill>
              </a:defRPr>
            </a:lvl3pPr>
            <a:lvl4pPr lvl="3" algn="ctr">
              <a:lnSpc>
                <a:spcPct val="90000"/>
              </a:lnSpc>
              <a:spcBef>
                <a:spcPts val="800"/>
              </a:spcBef>
              <a:spcAft>
                <a:spcPts val="0"/>
              </a:spcAft>
              <a:buSzPts val="1600"/>
              <a:buNone/>
              <a:defRPr>
                <a:solidFill>
                  <a:srgbClr val="888888"/>
                </a:solidFill>
              </a:defRPr>
            </a:lvl4pPr>
            <a:lvl5pPr lvl="4" algn="ctr">
              <a:lnSpc>
                <a:spcPct val="90000"/>
              </a:lnSpc>
              <a:spcBef>
                <a:spcPts val="600"/>
              </a:spcBef>
              <a:spcAft>
                <a:spcPts val="0"/>
              </a:spcAft>
              <a:buSzPts val="16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6" name="Google Shape;26;p4"/>
          <p:cNvPicPr preferRelativeResize="0"/>
          <p:nvPr/>
        </p:nvPicPr>
        <p:blipFill rotWithShape="1">
          <a:blip r:embed="rId2">
            <a:alphaModFix/>
          </a:blip>
          <a:srcRect/>
          <a:stretch/>
        </p:blipFill>
        <p:spPr>
          <a:xfrm>
            <a:off x="360734" y="483164"/>
            <a:ext cx="2051374" cy="935496"/>
          </a:xfrm>
          <a:prstGeom prst="rect">
            <a:avLst/>
          </a:prstGeom>
          <a:noFill/>
          <a:ln>
            <a:noFill/>
          </a:ln>
        </p:spPr>
      </p:pic>
      <p:pic>
        <p:nvPicPr>
          <p:cNvPr id="27" name="Google Shape;27;p4"/>
          <p:cNvPicPr preferRelativeResize="0"/>
          <p:nvPr/>
        </p:nvPicPr>
        <p:blipFill rotWithShape="1">
          <a:blip r:embed="rId3">
            <a:alphaModFix/>
          </a:blip>
          <a:srcRect/>
          <a:stretch/>
        </p:blipFill>
        <p:spPr>
          <a:xfrm>
            <a:off x="7291820" y="6322747"/>
            <a:ext cx="2410105" cy="401008"/>
          </a:xfrm>
          <a:prstGeom prst="rect">
            <a:avLst/>
          </a:prstGeom>
          <a:noFill/>
          <a:ln>
            <a:noFill/>
          </a:ln>
        </p:spPr>
      </p:pic>
      <p:pic>
        <p:nvPicPr>
          <p:cNvPr id="28" name="Google Shape;28;p4"/>
          <p:cNvPicPr preferRelativeResize="0"/>
          <p:nvPr/>
        </p:nvPicPr>
        <p:blipFill rotWithShape="1">
          <a:blip r:embed="rId4">
            <a:alphaModFix/>
          </a:blip>
          <a:srcRect b="70693"/>
          <a:stretch/>
        </p:blipFill>
        <p:spPr>
          <a:xfrm>
            <a:off x="10207180" y="6307741"/>
            <a:ext cx="1367897" cy="428915"/>
          </a:xfrm>
          <a:prstGeom prst="rect">
            <a:avLst/>
          </a:prstGeom>
          <a:noFill/>
          <a:ln>
            <a:noFill/>
          </a:ln>
        </p:spPr>
      </p:pic>
      <p:pic>
        <p:nvPicPr>
          <p:cNvPr id="29" name="Google Shape;29;p4"/>
          <p:cNvPicPr preferRelativeResize="0"/>
          <p:nvPr/>
        </p:nvPicPr>
        <p:blipFill rotWithShape="1">
          <a:blip r:embed="rId5">
            <a:alphaModFix/>
          </a:blip>
          <a:srcRect r="58932" b="1494"/>
          <a:stretch/>
        </p:blipFill>
        <p:spPr>
          <a:xfrm rot="10800000">
            <a:off x="0" y="1572768"/>
            <a:ext cx="2853708" cy="4078297"/>
          </a:xfrm>
          <a:prstGeom prst="rect">
            <a:avLst/>
          </a:prstGeom>
          <a:noFill/>
          <a:ln>
            <a:noFill/>
          </a:ln>
        </p:spPr>
      </p:pic>
    </p:spTree>
    <p:extLst>
      <p:ext uri="{BB962C8B-B14F-4D97-AF65-F5344CB8AC3E}">
        <p14:creationId xmlns:p14="http://schemas.microsoft.com/office/powerpoint/2010/main" val="189040851"/>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Comparison" type="twoTxTwoObj">
  <p:cSld name="Comparison">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65855" y="411480"/>
            <a:ext cx="11378099"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457319" y="1737360"/>
            <a:ext cx="5590038" cy="821190"/>
          </a:xfrm>
          <a:prstGeom prst="rect">
            <a:avLst/>
          </a:prstGeom>
          <a:solidFill>
            <a:srgbClr val="A1C7EA"/>
          </a:solidFill>
          <a:ln w="19050" cap="flat" cmpd="sng">
            <a:solidFill>
              <a:srgbClr val="62A0D7"/>
            </a:solidFill>
            <a:prstDash val="solid"/>
            <a:round/>
            <a:headEnd type="none" w="sm" len="sm"/>
            <a:tailEnd type="none" w="sm" len="sm"/>
          </a:ln>
        </p:spPr>
        <p:txBody>
          <a:bodyPr spcFirstLastPara="1" wrap="square" lIns="91425" tIns="45700" rIns="91425" bIns="45700" anchor="b" anchorCtr="0">
            <a:noAutofit/>
          </a:bodyPr>
          <a:lstStyle>
            <a:lvl1pPr marL="457200" lvl="0" indent="-228600" algn="l">
              <a:lnSpc>
                <a:spcPct val="90000"/>
              </a:lnSpc>
              <a:spcBef>
                <a:spcPts val="1400"/>
              </a:spcBef>
              <a:spcAft>
                <a:spcPts val="0"/>
              </a:spcAft>
              <a:buSzPts val="2000"/>
              <a:buNone/>
              <a:defRPr sz="2000" b="1">
                <a:solidFill>
                  <a:schemeClr val="dk2"/>
                </a:solidFill>
              </a:defRPr>
            </a:lvl1pPr>
            <a:lvl2pPr marL="914400" lvl="1" indent="-228600" algn="l">
              <a:lnSpc>
                <a:spcPct val="90000"/>
              </a:lnSpc>
              <a:spcBef>
                <a:spcPts val="800"/>
              </a:spcBef>
              <a:spcAft>
                <a:spcPts val="0"/>
              </a:spcAft>
              <a:buSzPts val="2000"/>
              <a:buNone/>
              <a:defRPr sz="2000" b="1"/>
            </a:lvl2pPr>
            <a:lvl3pPr marL="1371600" lvl="2" indent="-228600" algn="l">
              <a:lnSpc>
                <a:spcPct val="90000"/>
              </a:lnSpc>
              <a:spcBef>
                <a:spcPts val="800"/>
              </a:spcBef>
              <a:spcAft>
                <a:spcPts val="0"/>
              </a:spcAft>
              <a:buSzPts val="180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3" name="Google Shape;33;p5"/>
          <p:cNvSpPr txBox="1">
            <a:spLocks noGrp="1"/>
          </p:cNvSpPr>
          <p:nvPr>
            <p:ph type="body" idx="2"/>
          </p:nvPr>
        </p:nvSpPr>
        <p:spPr>
          <a:xfrm>
            <a:off x="457319" y="2558551"/>
            <a:ext cx="5590038" cy="3373229"/>
          </a:xfrm>
          <a:prstGeom prst="rect">
            <a:avLst/>
          </a:prstGeom>
          <a:noFill/>
          <a:ln w="19050" cap="flat" cmpd="sng">
            <a:solidFill>
              <a:srgbClr val="95C0E8"/>
            </a:solidFill>
            <a:prstDash val="solid"/>
            <a:round/>
            <a:headEnd type="none" w="sm" len="sm"/>
            <a:tailEnd type="none" w="sm" len="sm"/>
          </a:ln>
        </p:spPr>
        <p:txBody>
          <a:bodyPr spcFirstLastPara="1" wrap="square" lIns="91425" tIns="45700" rIns="91425" bIns="45700" anchor="t" anchorCtr="0">
            <a:noAutofit/>
          </a:bodyPr>
          <a:lstStyle>
            <a:lvl1pPr marL="457200" lvl="0" indent="-355600" algn="l">
              <a:lnSpc>
                <a:spcPct val="90000"/>
              </a:lnSpc>
              <a:spcBef>
                <a:spcPts val="1400"/>
              </a:spcBef>
              <a:spcAft>
                <a:spcPts val="0"/>
              </a:spcAft>
              <a:buSzPts val="2000"/>
              <a:buChar char="•"/>
              <a:defRPr sz="2000"/>
            </a:lvl1pPr>
            <a:lvl2pPr marL="914400" lvl="1" indent="-342900" algn="l">
              <a:lnSpc>
                <a:spcPct val="90000"/>
              </a:lnSpc>
              <a:spcBef>
                <a:spcPts val="8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30200" algn="l">
              <a:lnSpc>
                <a:spcPct val="90000"/>
              </a:lnSpc>
              <a:spcBef>
                <a:spcPts val="600"/>
              </a:spcBef>
              <a:spcAft>
                <a:spcPts val="0"/>
              </a:spcAft>
              <a:buSzPts val="1600"/>
              <a:buFont typeface="Arial"/>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4" name="Google Shape;34;p5"/>
          <p:cNvSpPr txBox="1">
            <a:spLocks noGrp="1"/>
          </p:cNvSpPr>
          <p:nvPr>
            <p:ph type="body" idx="3"/>
          </p:nvPr>
        </p:nvSpPr>
        <p:spPr>
          <a:xfrm>
            <a:off x="6220534" y="1737360"/>
            <a:ext cx="5533375" cy="821190"/>
          </a:xfrm>
          <a:prstGeom prst="rect">
            <a:avLst/>
          </a:prstGeom>
          <a:solidFill>
            <a:srgbClr val="A1C7EA"/>
          </a:solidFill>
          <a:ln w="19050" cap="flat" cmpd="sng">
            <a:solidFill>
              <a:srgbClr val="62A0D7"/>
            </a:solidFill>
            <a:prstDash val="solid"/>
            <a:round/>
            <a:headEnd type="none" w="sm" len="sm"/>
            <a:tailEnd type="none" w="sm" len="sm"/>
          </a:ln>
        </p:spPr>
        <p:txBody>
          <a:bodyPr spcFirstLastPara="1" wrap="square" lIns="91425" tIns="45700" rIns="91425" bIns="45700" anchor="b" anchorCtr="0">
            <a:noAutofit/>
          </a:bodyPr>
          <a:lstStyle>
            <a:lvl1pPr marL="457200" lvl="0" indent="-228600" algn="l">
              <a:lnSpc>
                <a:spcPct val="90000"/>
              </a:lnSpc>
              <a:spcBef>
                <a:spcPts val="1400"/>
              </a:spcBef>
              <a:spcAft>
                <a:spcPts val="0"/>
              </a:spcAft>
              <a:buSzPts val="2000"/>
              <a:buNone/>
              <a:defRPr sz="2000" b="1">
                <a:solidFill>
                  <a:schemeClr val="dk2"/>
                </a:solidFill>
              </a:defRPr>
            </a:lvl1pPr>
            <a:lvl2pPr marL="914400" lvl="1" indent="-228600" algn="l">
              <a:lnSpc>
                <a:spcPct val="90000"/>
              </a:lnSpc>
              <a:spcBef>
                <a:spcPts val="800"/>
              </a:spcBef>
              <a:spcAft>
                <a:spcPts val="0"/>
              </a:spcAft>
              <a:buSzPts val="2000"/>
              <a:buNone/>
              <a:defRPr sz="2000" b="1"/>
            </a:lvl2pPr>
            <a:lvl3pPr marL="1371600" lvl="2" indent="-228600" algn="l">
              <a:lnSpc>
                <a:spcPct val="90000"/>
              </a:lnSpc>
              <a:spcBef>
                <a:spcPts val="800"/>
              </a:spcBef>
              <a:spcAft>
                <a:spcPts val="0"/>
              </a:spcAft>
              <a:buSzPts val="180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5" name="Google Shape;35;p5"/>
          <p:cNvSpPr txBox="1">
            <a:spLocks noGrp="1"/>
          </p:cNvSpPr>
          <p:nvPr>
            <p:ph type="body" idx="4"/>
          </p:nvPr>
        </p:nvSpPr>
        <p:spPr>
          <a:xfrm>
            <a:off x="6220534" y="2558551"/>
            <a:ext cx="5533375" cy="3373229"/>
          </a:xfrm>
          <a:prstGeom prst="rect">
            <a:avLst/>
          </a:prstGeom>
          <a:noFill/>
          <a:ln w="19050" cap="flat" cmpd="sng">
            <a:solidFill>
              <a:srgbClr val="95C0E8"/>
            </a:solidFill>
            <a:prstDash val="solid"/>
            <a:round/>
            <a:headEnd type="none" w="sm" len="sm"/>
            <a:tailEnd type="none" w="sm" len="sm"/>
          </a:ln>
        </p:spPr>
        <p:txBody>
          <a:bodyPr spcFirstLastPara="1" wrap="square" lIns="91425" tIns="45700" rIns="91425" bIns="45700" anchor="t" anchorCtr="0">
            <a:noAutofit/>
          </a:bodyPr>
          <a:lstStyle>
            <a:lvl1pPr marL="457200" lvl="0" indent="-355600" algn="l">
              <a:lnSpc>
                <a:spcPct val="90000"/>
              </a:lnSpc>
              <a:spcBef>
                <a:spcPts val="1400"/>
              </a:spcBef>
              <a:spcAft>
                <a:spcPts val="0"/>
              </a:spcAft>
              <a:buSzPts val="2000"/>
              <a:buChar char="•"/>
              <a:defRPr sz="2000"/>
            </a:lvl1pPr>
            <a:lvl2pPr marL="914400" lvl="1" indent="-342900" algn="l">
              <a:lnSpc>
                <a:spcPct val="90000"/>
              </a:lnSpc>
              <a:spcBef>
                <a:spcPts val="800"/>
              </a:spcBef>
              <a:spcAft>
                <a:spcPts val="0"/>
              </a:spcAft>
              <a:buSzPts val="1800"/>
              <a:buChar char="–"/>
              <a:defRPr sz="1800"/>
            </a:lvl2pPr>
            <a:lvl3pPr marL="1371600" lvl="2" indent="-330200" algn="l">
              <a:lnSpc>
                <a:spcPct val="90000"/>
              </a:lnSpc>
              <a:spcBef>
                <a:spcPts val="800"/>
              </a:spcBef>
              <a:spcAft>
                <a:spcPts val="0"/>
              </a:spcAft>
              <a:buSzPts val="1600"/>
              <a:buChar char="•"/>
              <a:defRPr sz="1600"/>
            </a:lvl3pPr>
            <a:lvl4pPr marL="1828800" lvl="3" indent="-317500" algn="l">
              <a:lnSpc>
                <a:spcPct val="90000"/>
              </a:lnSpc>
              <a:spcBef>
                <a:spcPts val="800"/>
              </a:spcBef>
              <a:spcAft>
                <a:spcPts val="0"/>
              </a:spcAft>
              <a:buSzPts val="1400"/>
              <a:buChar char="–"/>
              <a:defRPr sz="1400"/>
            </a:lvl4pPr>
            <a:lvl5pPr marL="2286000" lvl="4" indent="-330200" algn="l">
              <a:lnSpc>
                <a:spcPct val="90000"/>
              </a:lnSpc>
              <a:spcBef>
                <a:spcPts val="600"/>
              </a:spcBef>
              <a:spcAft>
                <a:spcPts val="0"/>
              </a:spcAft>
              <a:buSzPts val="1600"/>
              <a:buChar char="»"/>
              <a:defRPr sz="16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Tree>
    <p:extLst>
      <p:ext uri="{BB962C8B-B14F-4D97-AF65-F5344CB8AC3E}">
        <p14:creationId xmlns:p14="http://schemas.microsoft.com/office/powerpoint/2010/main" val="838827265"/>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quad chart">
  <p:cSld name="quad chart">
    <p:spTree>
      <p:nvGrpSpPr>
        <p:cNvPr id="1" name="Shape 36"/>
        <p:cNvGrpSpPr/>
        <p:nvPr/>
      </p:nvGrpSpPr>
      <p:grpSpPr>
        <a:xfrm>
          <a:off x="0" y="0"/>
          <a:ext cx="0" cy="0"/>
          <a:chOff x="0" y="0"/>
          <a:chExt cx="0" cy="0"/>
        </a:xfrm>
      </p:grpSpPr>
      <p:sp>
        <p:nvSpPr>
          <p:cNvPr id="37" name="Google Shape;37;p6"/>
          <p:cNvSpPr txBox="1">
            <a:spLocks noGrp="1"/>
          </p:cNvSpPr>
          <p:nvPr>
            <p:ph type="title"/>
          </p:nvPr>
        </p:nvSpPr>
        <p:spPr>
          <a:xfrm>
            <a:off x="365855" y="411480"/>
            <a:ext cx="7467433" cy="810738"/>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sz="24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8" name="Google Shape;38;p6"/>
          <p:cNvSpPr txBox="1">
            <a:spLocks noGrp="1"/>
          </p:cNvSpPr>
          <p:nvPr>
            <p:ph type="body" idx="1"/>
          </p:nvPr>
        </p:nvSpPr>
        <p:spPr>
          <a:xfrm>
            <a:off x="448173" y="1316736"/>
            <a:ext cx="5606732" cy="347472"/>
          </a:xfrm>
          <a:prstGeom prst="rect">
            <a:avLst/>
          </a:prstGeom>
          <a:solidFill>
            <a:schemeClr val="accent3"/>
          </a:solidFill>
          <a:ln w="19050" cap="flat" cmpd="sng">
            <a:solidFill>
              <a:srgbClr val="62A0D7"/>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l">
              <a:lnSpc>
                <a:spcPct val="90000"/>
              </a:lnSpc>
              <a:spcBef>
                <a:spcPts val="1400"/>
              </a:spcBef>
              <a:spcAft>
                <a:spcPts val="0"/>
              </a:spcAft>
              <a:buSzPts val="1800"/>
              <a:buNone/>
              <a:defRPr sz="1800" b="0">
                <a:solidFill>
                  <a:schemeClr val="lt1"/>
                </a:solidFill>
              </a:defRPr>
            </a:lvl1pPr>
            <a:lvl2pPr marL="914400" lvl="1" indent="-228600" algn="l">
              <a:lnSpc>
                <a:spcPct val="90000"/>
              </a:lnSpc>
              <a:spcBef>
                <a:spcPts val="800"/>
              </a:spcBef>
              <a:spcAft>
                <a:spcPts val="0"/>
              </a:spcAft>
              <a:buSzPts val="2000"/>
              <a:buNone/>
              <a:defRPr sz="2000" b="1"/>
            </a:lvl2pPr>
            <a:lvl3pPr marL="1371600" lvl="2" indent="-228600" algn="l">
              <a:lnSpc>
                <a:spcPct val="90000"/>
              </a:lnSpc>
              <a:spcBef>
                <a:spcPts val="800"/>
              </a:spcBef>
              <a:spcAft>
                <a:spcPts val="0"/>
              </a:spcAft>
              <a:buSzPts val="180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9" name="Google Shape;39;p6"/>
          <p:cNvSpPr txBox="1">
            <a:spLocks noGrp="1"/>
          </p:cNvSpPr>
          <p:nvPr>
            <p:ph type="body" idx="2"/>
          </p:nvPr>
        </p:nvSpPr>
        <p:spPr>
          <a:xfrm>
            <a:off x="448173" y="1655064"/>
            <a:ext cx="5606732" cy="1316736"/>
          </a:xfrm>
          <a:prstGeom prst="rect">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lvl1pPr marL="457200" lvl="0" indent="-342900" algn="l">
              <a:lnSpc>
                <a:spcPct val="90000"/>
              </a:lnSpc>
              <a:spcBef>
                <a:spcPts val="1400"/>
              </a:spcBef>
              <a:spcAft>
                <a:spcPts val="0"/>
              </a:spcAft>
              <a:buSzPts val="1800"/>
              <a:buChar char="•"/>
              <a:defRPr sz="1800"/>
            </a:lvl1pPr>
            <a:lvl2pPr marL="914400" lvl="1" indent="-330200" algn="l">
              <a:lnSpc>
                <a:spcPct val="90000"/>
              </a:lnSpc>
              <a:spcBef>
                <a:spcPts val="800"/>
              </a:spcBef>
              <a:spcAft>
                <a:spcPts val="0"/>
              </a:spcAft>
              <a:buSzPts val="1600"/>
              <a:buChar char="–"/>
              <a:defRPr sz="1600"/>
            </a:lvl2pPr>
            <a:lvl3pPr marL="1371600" lvl="2" indent="-317500" algn="l">
              <a:lnSpc>
                <a:spcPct val="90000"/>
              </a:lnSpc>
              <a:spcBef>
                <a:spcPts val="800"/>
              </a:spcBef>
              <a:spcAft>
                <a:spcPts val="0"/>
              </a:spcAft>
              <a:buSzPts val="140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0" name="Google Shape;40;p6"/>
          <p:cNvSpPr txBox="1">
            <a:spLocks noGrp="1"/>
          </p:cNvSpPr>
          <p:nvPr>
            <p:ph type="body" idx="3"/>
          </p:nvPr>
        </p:nvSpPr>
        <p:spPr>
          <a:xfrm>
            <a:off x="6155515" y="1316736"/>
            <a:ext cx="5606732" cy="347472"/>
          </a:xfrm>
          <a:prstGeom prst="rect">
            <a:avLst/>
          </a:prstGeom>
          <a:solidFill>
            <a:schemeClr val="accent3"/>
          </a:solidFill>
          <a:ln w="19050" cap="flat" cmpd="sng">
            <a:solidFill>
              <a:srgbClr val="62A0D7"/>
            </a:solidFill>
            <a:prstDash val="solid"/>
            <a:round/>
            <a:headEnd type="none" w="sm" len="sm"/>
            <a:tailEnd type="none" w="sm" len="sm"/>
          </a:ln>
        </p:spPr>
        <p:txBody>
          <a:bodyPr spcFirstLastPara="1" wrap="square" lIns="91425" tIns="45700" rIns="91425" bIns="45700" anchor="ctr" anchorCtr="0">
            <a:noAutofit/>
          </a:bodyPr>
          <a:lstStyle>
            <a:lvl1pPr marL="457200" lvl="0" indent="-228600" algn="l">
              <a:lnSpc>
                <a:spcPct val="90000"/>
              </a:lnSpc>
              <a:spcBef>
                <a:spcPts val="1400"/>
              </a:spcBef>
              <a:spcAft>
                <a:spcPts val="0"/>
              </a:spcAft>
              <a:buSzPts val="1800"/>
              <a:buNone/>
              <a:defRPr sz="1800" b="0">
                <a:solidFill>
                  <a:schemeClr val="lt1"/>
                </a:solidFill>
              </a:defRPr>
            </a:lvl1pPr>
            <a:lvl2pPr marL="914400" lvl="1" indent="-228600" algn="l">
              <a:lnSpc>
                <a:spcPct val="90000"/>
              </a:lnSpc>
              <a:spcBef>
                <a:spcPts val="800"/>
              </a:spcBef>
              <a:spcAft>
                <a:spcPts val="0"/>
              </a:spcAft>
              <a:buSzPts val="2000"/>
              <a:buNone/>
              <a:defRPr sz="2000" b="1"/>
            </a:lvl2pPr>
            <a:lvl3pPr marL="1371600" lvl="2" indent="-228600" algn="l">
              <a:lnSpc>
                <a:spcPct val="90000"/>
              </a:lnSpc>
              <a:spcBef>
                <a:spcPts val="800"/>
              </a:spcBef>
              <a:spcAft>
                <a:spcPts val="0"/>
              </a:spcAft>
              <a:buSzPts val="180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1" name="Google Shape;41;p6"/>
          <p:cNvSpPr txBox="1">
            <a:spLocks noGrp="1"/>
          </p:cNvSpPr>
          <p:nvPr>
            <p:ph type="body" idx="4"/>
          </p:nvPr>
        </p:nvSpPr>
        <p:spPr>
          <a:xfrm>
            <a:off x="6155515" y="1655064"/>
            <a:ext cx="5606732" cy="1316736"/>
          </a:xfrm>
          <a:prstGeom prst="rect">
            <a:avLst/>
          </a:prstGeom>
          <a:noFill/>
          <a:ln w="19050" cap="flat" cmpd="sng">
            <a:solidFill>
              <a:schemeClr val="accent3"/>
            </a:solidFill>
            <a:prstDash val="solid"/>
            <a:round/>
            <a:headEnd type="none" w="sm" len="sm"/>
            <a:tailEnd type="none" w="sm" len="sm"/>
          </a:ln>
        </p:spPr>
        <p:txBody>
          <a:bodyPr spcFirstLastPara="1" wrap="square" lIns="91425" tIns="45700" rIns="91425" bIns="45700" anchor="t" anchorCtr="0">
            <a:noAutofit/>
          </a:bodyPr>
          <a:lstStyle>
            <a:lvl1pPr marL="457200" lvl="0" indent="-342900" algn="l">
              <a:lnSpc>
                <a:spcPct val="90000"/>
              </a:lnSpc>
              <a:spcBef>
                <a:spcPts val="1400"/>
              </a:spcBef>
              <a:spcAft>
                <a:spcPts val="0"/>
              </a:spcAft>
              <a:buSzPts val="1800"/>
              <a:buChar char="•"/>
              <a:defRPr sz="1800"/>
            </a:lvl1pPr>
            <a:lvl2pPr marL="914400" lvl="1" indent="-330200" algn="l">
              <a:lnSpc>
                <a:spcPct val="90000"/>
              </a:lnSpc>
              <a:spcBef>
                <a:spcPts val="800"/>
              </a:spcBef>
              <a:spcAft>
                <a:spcPts val="0"/>
              </a:spcAft>
              <a:buSzPts val="1600"/>
              <a:buChar char="–"/>
              <a:defRPr sz="1600"/>
            </a:lvl2pPr>
            <a:lvl3pPr marL="1371600" lvl="2" indent="-317500" algn="l">
              <a:lnSpc>
                <a:spcPct val="90000"/>
              </a:lnSpc>
              <a:spcBef>
                <a:spcPts val="800"/>
              </a:spcBef>
              <a:spcAft>
                <a:spcPts val="0"/>
              </a:spcAft>
              <a:buSzPts val="140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2" name="Google Shape;42;p6"/>
          <p:cNvSpPr txBox="1">
            <a:spLocks noGrp="1"/>
          </p:cNvSpPr>
          <p:nvPr>
            <p:ph type="body" idx="5"/>
          </p:nvPr>
        </p:nvSpPr>
        <p:spPr>
          <a:xfrm>
            <a:off x="447792" y="3438144"/>
            <a:ext cx="5606923" cy="338138"/>
          </a:xfrm>
          <a:prstGeom prst="rect">
            <a:avLst/>
          </a:prstGeom>
          <a:solidFill>
            <a:schemeClr val="accent3"/>
          </a:solidFill>
          <a:ln w="19050" cap="flat" cmpd="sng">
            <a:solidFill>
              <a:srgbClr val="62A0D7"/>
            </a:solidFill>
            <a:prstDash val="solid"/>
            <a:miter lim="800000"/>
            <a:headEnd type="none" w="sm" len="sm"/>
            <a:tailEnd type="none" w="sm" len="sm"/>
          </a:ln>
        </p:spPr>
        <p:txBody>
          <a:bodyPr spcFirstLastPara="1" wrap="square" lIns="91425" tIns="45700" rIns="91425" bIns="45700" anchor="ctr" anchorCtr="0">
            <a:noAutofit/>
          </a:bodyPr>
          <a:lstStyle>
            <a:lvl1pPr marL="457200" lvl="0" indent="-228600" algn="l">
              <a:lnSpc>
                <a:spcPct val="90000"/>
              </a:lnSpc>
              <a:spcBef>
                <a:spcPts val="1400"/>
              </a:spcBef>
              <a:spcAft>
                <a:spcPts val="0"/>
              </a:spcAft>
              <a:buSzPts val="1800"/>
              <a:buNone/>
              <a:defRPr sz="1800" b="0">
                <a:solidFill>
                  <a:schemeClr val="lt1"/>
                </a:solidFill>
              </a:defRPr>
            </a:lvl1pPr>
            <a:lvl2pPr marL="914400" lvl="1" indent="-355600" algn="l">
              <a:lnSpc>
                <a:spcPct val="90000"/>
              </a:lnSpc>
              <a:spcBef>
                <a:spcPts val="800"/>
              </a:spcBef>
              <a:spcAft>
                <a:spcPts val="0"/>
              </a:spcAft>
              <a:buSzPts val="2000"/>
              <a:buChar char="–"/>
              <a:defRPr b="1">
                <a:solidFill>
                  <a:schemeClr val="lt1"/>
                </a:solidFill>
              </a:defRPr>
            </a:lvl2pPr>
            <a:lvl3pPr marL="1371600" lvl="2" indent="-342900" algn="l">
              <a:lnSpc>
                <a:spcPct val="90000"/>
              </a:lnSpc>
              <a:spcBef>
                <a:spcPts val="800"/>
              </a:spcBef>
              <a:spcAft>
                <a:spcPts val="0"/>
              </a:spcAft>
              <a:buSzPts val="1800"/>
              <a:buChar char="•"/>
              <a:defRPr b="1">
                <a:solidFill>
                  <a:schemeClr val="lt1"/>
                </a:solidFill>
              </a:defRPr>
            </a:lvl3pPr>
            <a:lvl4pPr marL="1828800" lvl="3" indent="-330200" algn="l">
              <a:lnSpc>
                <a:spcPct val="90000"/>
              </a:lnSpc>
              <a:spcBef>
                <a:spcPts val="800"/>
              </a:spcBef>
              <a:spcAft>
                <a:spcPts val="0"/>
              </a:spcAft>
              <a:buSzPts val="1600"/>
              <a:buChar char="–"/>
              <a:defRPr b="1">
                <a:solidFill>
                  <a:schemeClr val="lt1"/>
                </a:solidFill>
              </a:defRPr>
            </a:lvl4pPr>
            <a:lvl5pPr marL="2286000" lvl="4" indent="-330200" algn="l">
              <a:lnSpc>
                <a:spcPct val="90000"/>
              </a:lnSpc>
              <a:spcBef>
                <a:spcPts val="600"/>
              </a:spcBef>
              <a:spcAft>
                <a:spcPts val="0"/>
              </a:spcAft>
              <a:buSzPts val="1600"/>
              <a:buChar char="»"/>
              <a:defRPr b="1">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3" name="Google Shape;43;p6"/>
          <p:cNvSpPr txBox="1">
            <a:spLocks noGrp="1"/>
          </p:cNvSpPr>
          <p:nvPr>
            <p:ph type="body" idx="6"/>
          </p:nvPr>
        </p:nvSpPr>
        <p:spPr>
          <a:xfrm>
            <a:off x="6154753" y="3438144"/>
            <a:ext cx="5606923" cy="338138"/>
          </a:xfrm>
          <a:prstGeom prst="rect">
            <a:avLst/>
          </a:prstGeom>
          <a:solidFill>
            <a:schemeClr val="accent3"/>
          </a:solidFill>
          <a:ln w="19050" cap="flat" cmpd="sng">
            <a:solidFill>
              <a:srgbClr val="62A0D7"/>
            </a:solidFill>
            <a:prstDash val="solid"/>
            <a:miter lim="800000"/>
            <a:headEnd type="none" w="sm" len="sm"/>
            <a:tailEnd type="none" w="sm" len="sm"/>
          </a:ln>
        </p:spPr>
        <p:txBody>
          <a:bodyPr spcFirstLastPara="1" wrap="square" lIns="91425" tIns="45700" rIns="91425" bIns="45700" anchor="ctr" anchorCtr="0">
            <a:noAutofit/>
          </a:bodyPr>
          <a:lstStyle>
            <a:lvl1pPr marL="457200" lvl="0" indent="-228600" algn="l">
              <a:lnSpc>
                <a:spcPct val="90000"/>
              </a:lnSpc>
              <a:spcBef>
                <a:spcPts val="1400"/>
              </a:spcBef>
              <a:spcAft>
                <a:spcPts val="0"/>
              </a:spcAft>
              <a:buSzPts val="1800"/>
              <a:buNone/>
              <a:defRPr sz="1800" b="0">
                <a:solidFill>
                  <a:schemeClr val="lt1"/>
                </a:solidFill>
              </a:defRPr>
            </a:lvl1pPr>
            <a:lvl2pPr marL="914400" lvl="1" indent="-355600" algn="l">
              <a:lnSpc>
                <a:spcPct val="90000"/>
              </a:lnSpc>
              <a:spcBef>
                <a:spcPts val="800"/>
              </a:spcBef>
              <a:spcAft>
                <a:spcPts val="0"/>
              </a:spcAft>
              <a:buSzPts val="2000"/>
              <a:buChar char="–"/>
              <a:defRPr b="1">
                <a:solidFill>
                  <a:schemeClr val="lt1"/>
                </a:solidFill>
              </a:defRPr>
            </a:lvl2pPr>
            <a:lvl3pPr marL="1371600" lvl="2" indent="-342900" algn="l">
              <a:lnSpc>
                <a:spcPct val="90000"/>
              </a:lnSpc>
              <a:spcBef>
                <a:spcPts val="800"/>
              </a:spcBef>
              <a:spcAft>
                <a:spcPts val="0"/>
              </a:spcAft>
              <a:buSzPts val="1800"/>
              <a:buChar char="•"/>
              <a:defRPr b="1">
                <a:solidFill>
                  <a:schemeClr val="lt1"/>
                </a:solidFill>
              </a:defRPr>
            </a:lvl3pPr>
            <a:lvl4pPr marL="1828800" lvl="3" indent="-330200" algn="l">
              <a:lnSpc>
                <a:spcPct val="90000"/>
              </a:lnSpc>
              <a:spcBef>
                <a:spcPts val="800"/>
              </a:spcBef>
              <a:spcAft>
                <a:spcPts val="0"/>
              </a:spcAft>
              <a:buSzPts val="1600"/>
              <a:buChar char="–"/>
              <a:defRPr b="1">
                <a:solidFill>
                  <a:schemeClr val="lt1"/>
                </a:solidFill>
              </a:defRPr>
            </a:lvl4pPr>
            <a:lvl5pPr marL="2286000" lvl="4" indent="-330200" algn="l">
              <a:lnSpc>
                <a:spcPct val="90000"/>
              </a:lnSpc>
              <a:spcBef>
                <a:spcPts val="600"/>
              </a:spcBef>
              <a:spcAft>
                <a:spcPts val="0"/>
              </a:spcAft>
              <a:buSzPts val="1600"/>
              <a:buChar char="»"/>
              <a:defRPr b="1">
                <a:solidFill>
                  <a:schemeClr val="lt1"/>
                </a:solidFil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4" name="Google Shape;44;p6"/>
          <p:cNvSpPr txBox="1">
            <a:spLocks noGrp="1"/>
          </p:cNvSpPr>
          <p:nvPr>
            <p:ph type="body" idx="7"/>
          </p:nvPr>
        </p:nvSpPr>
        <p:spPr>
          <a:xfrm>
            <a:off x="447792" y="3776472"/>
            <a:ext cx="5606923" cy="1316736"/>
          </a:xfrm>
          <a:prstGeom prst="rect">
            <a:avLst/>
          </a:prstGeom>
          <a:no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lvl1pPr marL="457200" lvl="0" indent="-342900" algn="l">
              <a:lnSpc>
                <a:spcPct val="90000"/>
              </a:lnSpc>
              <a:spcBef>
                <a:spcPts val="1400"/>
              </a:spcBef>
              <a:spcAft>
                <a:spcPts val="0"/>
              </a:spcAft>
              <a:buSzPts val="1800"/>
              <a:buChar char="•"/>
              <a:defRPr sz="1800"/>
            </a:lvl1pPr>
            <a:lvl2pPr marL="914400" lvl="1" indent="-330200" algn="l">
              <a:lnSpc>
                <a:spcPct val="90000"/>
              </a:lnSpc>
              <a:spcBef>
                <a:spcPts val="800"/>
              </a:spcBef>
              <a:spcAft>
                <a:spcPts val="0"/>
              </a:spcAft>
              <a:buSzPts val="1600"/>
              <a:buChar char="–"/>
              <a:defRPr sz="1600"/>
            </a:lvl2pPr>
            <a:lvl3pPr marL="1371600" lvl="2" indent="-317500" algn="l">
              <a:lnSpc>
                <a:spcPct val="90000"/>
              </a:lnSpc>
              <a:spcBef>
                <a:spcPts val="800"/>
              </a:spcBef>
              <a:spcAft>
                <a:spcPts val="0"/>
              </a:spcAft>
              <a:buSzPts val="140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45" name="Google Shape;45;p6"/>
          <p:cNvSpPr txBox="1">
            <a:spLocks noGrp="1"/>
          </p:cNvSpPr>
          <p:nvPr>
            <p:ph type="body" idx="8"/>
          </p:nvPr>
        </p:nvSpPr>
        <p:spPr>
          <a:xfrm>
            <a:off x="6154753" y="3776472"/>
            <a:ext cx="5606923" cy="1316736"/>
          </a:xfrm>
          <a:prstGeom prst="rect">
            <a:avLst/>
          </a:prstGeom>
          <a:noFill/>
          <a:ln w="19050" cap="flat" cmpd="sng">
            <a:solidFill>
              <a:schemeClr val="accent3"/>
            </a:solidFill>
            <a:prstDash val="solid"/>
            <a:miter lim="800000"/>
            <a:headEnd type="none" w="sm" len="sm"/>
            <a:tailEnd type="none" w="sm" len="sm"/>
          </a:ln>
        </p:spPr>
        <p:txBody>
          <a:bodyPr spcFirstLastPara="1" wrap="square" lIns="91425" tIns="45700" rIns="91425" bIns="45700" anchor="t" anchorCtr="0">
            <a:noAutofit/>
          </a:bodyPr>
          <a:lstStyle>
            <a:lvl1pPr marL="457200" lvl="0" indent="-342900" algn="l">
              <a:lnSpc>
                <a:spcPct val="90000"/>
              </a:lnSpc>
              <a:spcBef>
                <a:spcPts val="1400"/>
              </a:spcBef>
              <a:spcAft>
                <a:spcPts val="0"/>
              </a:spcAft>
              <a:buSzPts val="1800"/>
              <a:buChar char="•"/>
              <a:defRPr sz="1800"/>
            </a:lvl1pPr>
            <a:lvl2pPr marL="914400" lvl="1" indent="-330200" algn="l">
              <a:lnSpc>
                <a:spcPct val="90000"/>
              </a:lnSpc>
              <a:spcBef>
                <a:spcPts val="800"/>
              </a:spcBef>
              <a:spcAft>
                <a:spcPts val="0"/>
              </a:spcAft>
              <a:buSzPts val="1600"/>
              <a:buChar char="–"/>
              <a:defRPr sz="1600"/>
            </a:lvl2pPr>
            <a:lvl3pPr marL="1371600" lvl="2" indent="-317500" algn="l">
              <a:lnSpc>
                <a:spcPct val="90000"/>
              </a:lnSpc>
              <a:spcBef>
                <a:spcPts val="800"/>
              </a:spcBef>
              <a:spcAft>
                <a:spcPts val="0"/>
              </a:spcAft>
              <a:buSzPts val="140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5716739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ection divider">
  <p:cSld name="Section divider">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65855" y="411480"/>
            <a:ext cx="11378099"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10535224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365855" y="411480"/>
            <a:ext cx="11378099" cy="914400"/>
          </a:xfrm>
          <a:prstGeom prst="rect">
            <a:avLst/>
          </a:prstGeom>
          <a:noFill/>
          <a:ln>
            <a:noFill/>
          </a:ln>
        </p:spPr>
        <p:txBody>
          <a:bodyPr spcFirstLastPara="1" wrap="square" lIns="91425" tIns="45700" rIns="91425" bIns="45700" anchor="t" anchorCtr="0">
            <a:noAutofit/>
          </a:bodyPr>
          <a:lstStyle>
            <a:lvl1pPr lvl="0" algn="l">
              <a:lnSpc>
                <a:spcPct val="85000"/>
              </a:lnSpc>
              <a:spcBef>
                <a:spcPts val="0"/>
              </a:spcBef>
              <a:spcAft>
                <a:spcPts val="0"/>
              </a:spcAft>
              <a:buSzPts val="1400"/>
              <a:buNone/>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21490440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211"/>
        <p:cNvGrpSpPr/>
        <p:nvPr/>
      </p:nvGrpSpPr>
      <p:grpSpPr>
        <a:xfrm>
          <a:off x="0" y="0"/>
          <a:ext cx="0" cy="0"/>
          <a:chOff x="0" y="0"/>
          <a:chExt cx="0" cy="0"/>
        </a:xfrm>
      </p:grpSpPr>
      <p:sp>
        <p:nvSpPr>
          <p:cNvPr id="212" name="Google Shape;212;p30"/>
          <p:cNvSpPr txBox="1">
            <a:spLocks noGrp="1"/>
          </p:cNvSpPr>
          <p:nvPr>
            <p:ph type="title"/>
          </p:nvPr>
        </p:nvSpPr>
        <p:spPr>
          <a:xfrm>
            <a:off x="190500" y="230017"/>
            <a:ext cx="11658600" cy="908221"/>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13" name="Google Shape;213;p30"/>
          <p:cNvSpPr txBox="1">
            <a:spLocks noGrp="1"/>
          </p:cNvSpPr>
          <p:nvPr>
            <p:ph type="body" idx="1"/>
          </p:nvPr>
        </p:nvSpPr>
        <p:spPr>
          <a:xfrm>
            <a:off x="190500" y="1450072"/>
            <a:ext cx="11658600" cy="46101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800"/>
              </a:spcBef>
              <a:spcAft>
                <a:spcPts val="0"/>
              </a:spcAft>
              <a:buClr>
                <a:schemeClr val="dk1"/>
              </a:buClr>
              <a:buSzPts val="1800"/>
              <a:buFont typeface="Century Gothic"/>
              <a:buChar char="•"/>
              <a:defRPr sz="2000">
                <a:solidFill>
                  <a:schemeClr val="dk1"/>
                </a:solidFill>
                <a:latin typeface="Arial"/>
                <a:ea typeface="Arial"/>
                <a:cs typeface="Arial"/>
                <a:sym typeface="Arial"/>
              </a:defRPr>
            </a:lvl1pPr>
            <a:lvl2pPr marL="914400" lvl="1" indent="-331469" algn="l">
              <a:lnSpc>
                <a:spcPct val="90000"/>
              </a:lnSpc>
              <a:spcBef>
                <a:spcPts val="800"/>
              </a:spcBef>
              <a:spcAft>
                <a:spcPts val="0"/>
              </a:spcAft>
              <a:buClr>
                <a:schemeClr val="dk1"/>
              </a:buClr>
              <a:buSzPts val="1620"/>
              <a:buFont typeface="Century Gothic"/>
              <a:buChar char="–"/>
              <a:defRPr sz="1800">
                <a:latin typeface="Arial"/>
                <a:ea typeface="Arial"/>
                <a:cs typeface="Arial"/>
                <a:sym typeface="Arial"/>
              </a:defRPr>
            </a:lvl2pPr>
            <a:lvl3pPr marL="1371600" lvl="2" indent="-320039" algn="l">
              <a:lnSpc>
                <a:spcPct val="90000"/>
              </a:lnSpc>
              <a:spcBef>
                <a:spcPts val="800"/>
              </a:spcBef>
              <a:spcAft>
                <a:spcPts val="0"/>
              </a:spcAft>
              <a:buClr>
                <a:schemeClr val="dk1"/>
              </a:buClr>
              <a:buSzPts val="1440"/>
              <a:buFont typeface="Century Gothic"/>
              <a:buChar char="•"/>
              <a:defRPr sz="1600">
                <a:latin typeface="Arial"/>
                <a:ea typeface="Arial"/>
                <a:cs typeface="Arial"/>
                <a:sym typeface="Arial"/>
              </a:defRPr>
            </a:lvl3pPr>
            <a:lvl4pPr marL="1828800" lvl="3" indent="-342900" algn="l">
              <a:lnSpc>
                <a:spcPct val="90000"/>
              </a:lnSpc>
              <a:spcBef>
                <a:spcPts val="800"/>
              </a:spcBef>
              <a:spcAft>
                <a:spcPts val="0"/>
              </a:spcAft>
              <a:buClr>
                <a:schemeClr val="dk1"/>
              </a:buClr>
              <a:buSzPts val="1800"/>
              <a:buChar char="–"/>
              <a:defRPr>
                <a:latin typeface="Arial"/>
                <a:ea typeface="Arial"/>
                <a:cs typeface="Arial"/>
                <a:sym typeface="Arial"/>
              </a:defRPr>
            </a:lvl4pPr>
            <a:lvl5pPr marL="2286000" lvl="4" indent="-342900" algn="l">
              <a:lnSpc>
                <a:spcPct val="90000"/>
              </a:lnSpc>
              <a:spcBef>
                <a:spcPts val="600"/>
              </a:spcBef>
              <a:spcAft>
                <a:spcPts val="0"/>
              </a:spcAft>
              <a:buClr>
                <a:schemeClr val="dk1"/>
              </a:buClr>
              <a:buSzPts val="1800"/>
              <a:buFont typeface="Arial"/>
              <a:buChar char="•"/>
              <a:defRPr>
                <a:latin typeface="Arial"/>
                <a:ea typeface="Arial"/>
                <a:cs typeface="Arial"/>
                <a:sym typeface="Arial"/>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706977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6570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47800"/>
            <a:ext cx="5647944" cy="821190"/>
          </a:xfrm>
          <a:solidFill>
            <a:schemeClr val="tx2"/>
          </a:solidFill>
          <a:ln w="1905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68990"/>
            <a:ext cx="5647944"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6201920" y="1447800"/>
            <a:ext cx="5647180" cy="821190"/>
          </a:xfrm>
          <a:solidFill>
            <a:schemeClr val="tx2"/>
          </a:solidFill>
          <a:ln w="1905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01920" y="2273382"/>
            <a:ext cx="5647180" cy="3813071"/>
          </a:xfrm>
          <a:ln w="1905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3183887258"/>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matchingName="6_3 section science highlight">
  <p:cSld name="6_3 section science highlight">
    <p:spTree>
      <p:nvGrpSpPr>
        <p:cNvPr id="1" name="Shape 224"/>
        <p:cNvGrpSpPr/>
        <p:nvPr/>
      </p:nvGrpSpPr>
      <p:grpSpPr>
        <a:xfrm>
          <a:off x="0" y="0"/>
          <a:ext cx="0" cy="0"/>
          <a:chOff x="0" y="0"/>
          <a:chExt cx="0" cy="0"/>
        </a:xfrm>
      </p:grpSpPr>
      <p:grpSp>
        <p:nvGrpSpPr>
          <p:cNvPr id="225" name="Google Shape;225;p34"/>
          <p:cNvGrpSpPr/>
          <p:nvPr/>
        </p:nvGrpSpPr>
        <p:grpSpPr>
          <a:xfrm>
            <a:off x="304800" y="948037"/>
            <a:ext cx="11887199" cy="5688482"/>
            <a:chOff x="274318" y="948037"/>
            <a:chExt cx="11917681" cy="5688482"/>
          </a:xfrm>
        </p:grpSpPr>
        <p:sp>
          <p:nvSpPr>
            <p:cNvPr id="226" name="Google Shape;226;p34"/>
            <p:cNvSpPr/>
            <p:nvPr/>
          </p:nvSpPr>
          <p:spPr>
            <a:xfrm>
              <a:off x="274318" y="1376098"/>
              <a:ext cx="3848089" cy="5260421"/>
            </a:xfrm>
            <a:prstGeom prst="rect">
              <a:avLst/>
            </a:prstGeom>
            <a:gradFill>
              <a:gsLst>
                <a:gs pos="0">
                  <a:srgbClr val="FFFFFF">
                    <a:alpha val="0"/>
                  </a:srgbClr>
                </a:gs>
                <a:gs pos="28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27" name="Google Shape;227;p34"/>
            <p:cNvSpPr/>
            <p:nvPr/>
          </p:nvSpPr>
          <p:spPr>
            <a:xfrm>
              <a:off x="274319" y="948037"/>
              <a:ext cx="3848089"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28" name="Google Shape;228;p34"/>
            <p:cNvSpPr/>
            <p:nvPr/>
          </p:nvSpPr>
          <p:spPr>
            <a:xfrm>
              <a:off x="4309114" y="1376098"/>
              <a:ext cx="3848089" cy="5260421"/>
            </a:xfrm>
            <a:prstGeom prst="rect">
              <a:avLst/>
            </a:prstGeom>
            <a:gradFill>
              <a:gsLst>
                <a:gs pos="0">
                  <a:srgbClr val="FFFFFF">
                    <a:alpha val="0"/>
                  </a:srgbClr>
                </a:gs>
                <a:gs pos="28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29" name="Google Shape;229;p34"/>
            <p:cNvSpPr/>
            <p:nvPr/>
          </p:nvSpPr>
          <p:spPr>
            <a:xfrm>
              <a:off x="4309114" y="948037"/>
              <a:ext cx="3848089"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30" name="Google Shape;230;p34"/>
            <p:cNvSpPr/>
            <p:nvPr/>
          </p:nvSpPr>
          <p:spPr>
            <a:xfrm>
              <a:off x="8343909" y="1376098"/>
              <a:ext cx="3848089" cy="5260421"/>
            </a:xfrm>
            <a:prstGeom prst="rect">
              <a:avLst/>
            </a:prstGeom>
            <a:gradFill>
              <a:gsLst>
                <a:gs pos="0">
                  <a:srgbClr val="FFFFFF">
                    <a:alpha val="0"/>
                  </a:srgbClr>
                </a:gs>
                <a:gs pos="28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31" name="Google Shape;231;p34"/>
            <p:cNvSpPr/>
            <p:nvPr/>
          </p:nvSpPr>
          <p:spPr>
            <a:xfrm>
              <a:off x="8343910" y="948037"/>
              <a:ext cx="3848089"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grpSp>
      <p:sp>
        <p:nvSpPr>
          <p:cNvPr id="232" name="Google Shape;232;p34"/>
          <p:cNvSpPr txBox="1">
            <a:spLocks noGrp="1"/>
          </p:cNvSpPr>
          <p:nvPr>
            <p:ph type="body" idx="1"/>
          </p:nvPr>
        </p:nvSpPr>
        <p:spPr>
          <a:xfrm>
            <a:off x="293774" y="1005840"/>
            <a:ext cx="3811425"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33" name="Google Shape;233;p34"/>
          <p:cNvSpPr txBox="1">
            <a:spLocks noGrp="1"/>
          </p:cNvSpPr>
          <p:nvPr>
            <p:ph type="body" idx="2"/>
          </p:nvPr>
        </p:nvSpPr>
        <p:spPr>
          <a:xfrm>
            <a:off x="293774" y="1527048"/>
            <a:ext cx="3811427"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34" name="Google Shape;234;p34"/>
          <p:cNvSpPr txBox="1">
            <a:spLocks noGrp="1"/>
          </p:cNvSpPr>
          <p:nvPr>
            <p:ph type="body" idx="3"/>
          </p:nvPr>
        </p:nvSpPr>
        <p:spPr>
          <a:xfrm>
            <a:off x="4327997" y="1005840"/>
            <a:ext cx="3829206"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35" name="Google Shape;235;p34"/>
          <p:cNvSpPr txBox="1">
            <a:spLocks noGrp="1"/>
          </p:cNvSpPr>
          <p:nvPr>
            <p:ph type="body" idx="4"/>
          </p:nvPr>
        </p:nvSpPr>
        <p:spPr>
          <a:xfrm>
            <a:off x="4327997" y="1527048"/>
            <a:ext cx="3829206"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36" name="Google Shape;236;p34"/>
          <p:cNvSpPr txBox="1">
            <a:spLocks noGrp="1"/>
          </p:cNvSpPr>
          <p:nvPr>
            <p:ph type="body" idx="5"/>
          </p:nvPr>
        </p:nvSpPr>
        <p:spPr>
          <a:xfrm>
            <a:off x="8370962" y="1005840"/>
            <a:ext cx="3815817"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37" name="Google Shape;237;p34"/>
          <p:cNvSpPr txBox="1">
            <a:spLocks noGrp="1"/>
          </p:cNvSpPr>
          <p:nvPr>
            <p:ph type="body" idx="6"/>
          </p:nvPr>
        </p:nvSpPr>
        <p:spPr>
          <a:xfrm>
            <a:off x="8370962" y="1527048"/>
            <a:ext cx="3815817"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38" name="Google Shape;238;p34"/>
          <p:cNvSpPr/>
          <p:nvPr/>
        </p:nvSpPr>
        <p:spPr>
          <a:xfrm>
            <a:off x="426721" y="320040"/>
            <a:ext cx="11765280" cy="510909"/>
          </a:xfrm>
          <a:prstGeom prst="rect">
            <a:avLst/>
          </a:prstGeom>
          <a:solidFill>
            <a:srgbClr val="D8D8D8"/>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39" name="Google Shape;239;p34"/>
          <p:cNvSpPr txBox="1">
            <a:spLocks noGrp="1"/>
          </p:cNvSpPr>
          <p:nvPr>
            <p:ph type="title"/>
          </p:nvPr>
        </p:nvSpPr>
        <p:spPr>
          <a:xfrm>
            <a:off x="457200" y="371051"/>
            <a:ext cx="11752438" cy="401224"/>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2400" b="0">
                <a:solidFill>
                  <a:schemeClr val="dk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40" name="Google Shape;240;p34"/>
          <p:cNvSpPr/>
          <p:nvPr/>
        </p:nvSpPr>
        <p:spPr>
          <a:xfrm>
            <a:off x="304800" y="320040"/>
            <a:ext cx="152400" cy="510909"/>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41" name="Google Shape;241;p34"/>
          <p:cNvSpPr/>
          <p:nvPr/>
        </p:nvSpPr>
        <p:spPr>
          <a:xfrm flipH="1">
            <a:off x="11849100" y="6636518"/>
            <a:ext cx="280401" cy="142013"/>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fld id="{00000000-1234-1234-1234-123412341234}" type="slidenum">
              <a:rPr lang="en-US" sz="900">
                <a:solidFill>
                  <a:srgbClr val="A5A5A5"/>
                </a:solidFill>
                <a:latin typeface="Arial"/>
                <a:ea typeface="Arial"/>
                <a:cs typeface="Arial"/>
                <a:sym typeface="Arial"/>
              </a:rPr>
              <a:t>‹#›</a:t>
            </a:fld>
            <a:endParaRPr sz="900">
              <a:solidFill>
                <a:srgbClr val="A5A5A5"/>
              </a:solidFill>
              <a:latin typeface="Arial"/>
              <a:ea typeface="Arial"/>
              <a:cs typeface="Arial"/>
              <a:sym typeface="Arial"/>
            </a:endParaRPr>
          </a:p>
        </p:txBody>
      </p:sp>
      <p:pic>
        <p:nvPicPr>
          <p:cNvPr id="242" name="Google Shape;242;p34"/>
          <p:cNvPicPr preferRelativeResize="0"/>
          <p:nvPr/>
        </p:nvPicPr>
        <p:blipFill rotWithShape="1">
          <a:blip r:embed="rId2">
            <a:alphaModFix/>
          </a:blip>
          <a:srcRect/>
          <a:stretch/>
        </p:blipFill>
        <p:spPr>
          <a:xfrm>
            <a:off x="339799" y="6318074"/>
            <a:ext cx="1517521" cy="410372"/>
          </a:xfrm>
          <a:prstGeom prst="rect">
            <a:avLst/>
          </a:prstGeom>
          <a:noFill/>
          <a:ln>
            <a:noFill/>
          </a:ln>
        </p:spPr>
      </p:pic>
      <p:pic>
        <p:nvPicPr>
          <p:cNvPr id="243" name="Google Shape;243;p34"/>
          <p:cNvPicPr preferRelativeResize="0"/>
          <p:nvPr/>
        </p:nvPicPr>
        <p:blipFill rotWithShape="1">
          <a:blip r:embed="rId3">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116936566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matchingName="7_Title Slide" type="title">
  <p:cSld name="7_Title Slide">
    <p:spTree>
      <p:nvGrpSpPr>
        <p:cNvPr id="1" name="Shape 244"/>
        <p:cNvGrpSpPr/>
        <p:nvPr/>
      </p:nvGrpSpPr>
      <p:grpSpPr>
        <a:xfrm>
          <a:off x="0" y="0"/>
          <a:ext cx="0" cy="0"/>
          <a:chOff x="0" y="0"/>
          <a:chExt cx="0" cy="0"/>
        </a:xfrm>
      </p:grpSpPr>
      <p:pic>
        <p:nvPicPr>
          <p:cNvPr id="245" name="Google Shape;245;p35"/>
          <p:cNvPicPr preferRelativeResize="0"/>
          <p:nvPr/>
        </p:nvPicPr>
        <p:blipFill rotWithShape="1">
          <a:blip r:embed="rId2">
            <a:alphaModFix/>
          </a:blip>
          <a:srcRect l="14723" t="50049" r="25121" b="449"/>
          <a:stretch/>
        </p:blipFill>
        <p:spPr>
          <a:xfrm>
            <a:off x="0" y="-1"/>
            <a:ext cx="12192000" cy="3429001"/>
          </a:xfrm>
          <a:prstGeom prst="rect">
            <a:avLst/>
          </a:prstGeom>
          <a:noFill/>
          <a:ln>
            <a:noFill/>
          </a:ln>
        </p:spPr>
      </p:pic>
      <p:pic>
        <p:nvPicPr>
          <p:cNvPr id="246" name="Google Shape;246;p35"/>
          <p:cNvPicPr preferRelativeResize="0"/>
          <p:nvPr/>
        </p:nvPicPr>
        <p:blipFill rotWithShape="1">
          <a:blip r:embed="rId3">
            <a:alphaModFix/>
          </a:blip>
          <a:srcRect/>
          <a:stretch/>
        </p:blipFill>
        <p:spPr>
          <a:xfrm>
            <a:off x="9093482" y="2590800"/>
            <a:ext cx="2573413" cy="695909"/>
          </a:xfrm>
          <a:prstGeom prst="rect">
            <a:avLst/>
          </a:prstGeom>
          <a:noFill/>
          <a:ln>
            <a:noFill/>
          </a:ln>
          <a:effectLst>
            <a:outerShdw blurRad="50800" dist="38100" dir="2700000" algn="tl" rotWithShape="0">
              <a:srgbClr val="000000">
                <a:alpha val="40000"/>
              </a:srgbClr>
            </a:outerShdw>
          </a:effectLst>
        </p:spPr>
      </p:pic>
      <p:sp>
        <p:nvSpPr>
          <p:cNvPr id="247" name="Google Shape;247;p35"/>
          <p:cNvSpPr/>
          <p:nvPr/>
        </p:nvSpPr>
        <p:spPr>
          <a:xfrm>
            <a:off x="0" y="0"/>
            <a:ext cx="12192000" cy="3429001"/>
          </a:xfrm>
          <a:prstGeom prst="rect">
            <a:avLst/>
          </a:prstGeom>
          <a:gradFill>
            <a:gsLst>
              <a:gs pos="0">
                <a:srgbClr val="06456F"/>
              </a:gs>
              <a:gs pos="2000">
                <a:srgbClr val="06456F"/>
              </a:gs>
              <a:gs pos="25000">
                <a:srgbClr val="0E5B82"/>
              </a:gs>
              <a:gs pos="100000">
                <a:srgbClr val="1CA9C0">
                  <a:alpha val="0"/>
                </a:srgbClr>
              </a:gs>
            </a:gsLst>
            <a:lin ang="0" scaled="0"/>
          </a:gradFill>
          <a:ln>
            <a:noFill/>
          </a:ln>
        </p:spPr>
        <p:txBody>
          <a:bodyPr spcFirstLastPara="1" wrap="square" lIns="182875" tIns="182875" rIns="182875" bIns="182875" anchor="ctr" anchorCtr="0">
            <a:noAutofit/>
          </a:bodyPr>
          <a:lstStyle/>
          <a:p>
            <a:pPr marL="0" marR="0" lvl="0" indent="0" algn="l"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48" name="Google Shape;248;p35"/>
          <p:cNvSpPr txBox="1">
            <a:spLocks noGrp="1"/>
          </p:cNvSpPr>
          <p:nvPr>
            <p:ph type="ctrTitle"/>
          </p:nvPr>
        </p:nvSpPr>
        <p:spPr>
          <a:xfrm>
            <a:off x="190499" y="100853"/>
            <a:ext cx="7915275" cy="248994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0">
                <a:solidFill>
                  <a:schemeClr val="lt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49" name="Google Shape;249;p35"/>
          <p:cNvSpPr txBox="1">
            <a:spLocks noGrp="1"/>
          </p:cNvSpPr>
          <p:nvPr>
            <p:ph type="subTitle" idx="1"/>
          </p:nvPr>
        </p:nvSpPr>
        <p:spPr>
          <a:xfrm>
            <a:off x="190500" y="3571291"/>
            <a:ext cx="8753475" cy="2138654"/>
          </a:xfrm>
          <a:prstGeom prst="rect">
            <a:avLst/>
          </a:prstGeom>
          <a:noFill/>
          <a:ln>
            <a:noFill/>
          </a:ln>
        </p:spPr>
        <p:txBody>
          <a:bodyPr spcFirstLastPara="1" wrap="square" lIns="91425" tIns="45700" rIns="91425" bIns="45700" anchor="t" anchorCtr="0">
            <a:noAutofit/>
          </a:bodyPr>
          <a:lstStyle>
            <a:lvl1pPr lvl="0" algn="l">
              <a:lnSpc>
                <a:spcPct val="90000"/>
              </a:lnSpc>
              <a:spcBef>
                <a:spcPts val="1400"/>
              </a:spcBef>
              <a:spcAft>
                <a:spcPts val="0"/>
              </a:spcAft>
              <a:buSzPts val="1800"/>
              <a:buNone/>
              <a:defRPr sz="2000">
                <a:solidFill>
                  <a:schemeClr val="dk1"/>
                </a:solidFill>
                <a:latin typeface="Arial"/>
                <a:ea typeface="Arial"/>
                <a:cs typeface="Arial"/>
                <a:sym typeface="Arial"/>
              </a:defRPr>
            </a:lvl1pPr>
            <a:lvl2pPr lvl="1" algn="ctr">
              <a:lnSpc>
                <a:spcPct val="90000"/>
              </a:lnSpc>
              <a:spcBef>
                <a:spcPts val="800"/>
              </a:spcBef>
              <a:spcAft>
                <a:spcPts val="0"/>
              </a:spcAft>
              <a:buSzPts val="1620"/>
              <a:buNone/>
              <a:defRPr>
                <a:solidFill>
                  <a:srgbClr val="888888"/>
                </a:solidFill>
              </a:defRPr>
            </a:lvl2pPr>
            <a:lvl3pPr lvl="2" algn="ctr">
              <a:lnSpc>
                <a:spcPct val="90000"/>
              </a:lnSpc>
              <a:spcBef>
                <a:spcPts val="800"/>
              </a:spcBef>
              <a:spcAft>
                <a:spcPts val="0"/>
              </a:spcAft>
              <a:buSzPts val="1440"/>
              <a:buNone/>
              <a:defRPr>
                <a:solidFill>
                  <a:srgbClr val="888888"/>
                </a:solidFill>
              </a:defRPr>
            </a:lvl3pPr>
            <a:lvl4pPr lvl="3" algn="ctr">
              <a:lnSpc>
                <a:spcPct val="90000"/>
              </a:lnSpc>
              <a:spcBef>
                <a:spcPts val="800"/>
              </a:spcBef>
              <a:spcAft>
                <a:spcPts val="0"/>
              </a:spcAft>
              <a:buSzPts val="1800"/>
              <a:buNone/>
              <a:defRPr>
                <a:solidFill>
                  <a:srgbClr val="888888"/>
                </a:solidFill>
              </a:defRPr>
            </a:lvl4pPr>
            <a:lvl5pPr lvl="4" algn="ctr">
              <a:lnSpc>
                <a:spcPct val="90000"/>
              </a:lnSpc>
              <a:spcBef>
                <a:spcPts val="600"/>
              </a:spcBef>
              <a:spcAft>
                <a:spcPts val="0"/>
              </a:spcAft>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50" name="Google Shape;250;p35" descr="A close up of a computer&#10;&#10;Description generated with high confidence"/>
          <p:cNvPicPr preferRelativeResize="0"/>
          <p:nvPr/>
        </p:nvPicPr>
        <p:blipFill rotWithShape="1">
          <a:blip r:embed="rId4">
            <a:alphaModFix/>
          </a:blip>
          <a:srcRect/>
          <a:stretch/>
        </p:blipFill>
        <p:spPr>
          <a:xfrm>
            <a:off x="386782" y="6271008"/>
            <a:ext cx="1317366" cy="398982"/>
          </a:xfrm>
          <a:prstGeom prst="rect">
            <a:avLst/>
          </a:prstGeom>
          <a:noFill/>
          <a:ln>
            <a:noFill/>
          </a:ln>
        </p:spPr>
      </p:pic>
      <p:pic>
        <p:nvPicPr>
          <p:cNvPr id="251" name="Google Shape;251;p35" descr="A close up of a logo&#10;&#10;Description generated with very high confidence"/>
          <p:cNvPicPr preferRelativeResize="0"/>
          <p:nvPr/>
        </p:nvPicPr>
        <p:blipFill rotWithShape="1">
          <a:blip r:embed="rId5">
            <a:alphaModFix/>
          </a:blip>
          <a:srcRect/>
          <a:stretch/>
        </p:blipFill>
        <p:spPr>
          <a:xfrm>
            <a:off x="9232144" y="6271008"/>
            <a:ext cx="2389905" cy="398982"/>
          </a:xfrm>
          <a:prstGeom prst="rect">
            <a:avLst/>
          </a:prstGeom>
          <a:noFill/>
          <a:ln>
            <a:noFill/>
          </a:ln>
        </p:spPr>
      </p:pic>
      <p:pic>
        <p:nvPicPr>
          <p:cNvPr id="252" name="Google Shape;252;p35"/>
          <p:cNvPicPr preferRelativeResize="0"/>
          <p:nvPr/>
        </p:nvPicPr>
        <p:blipFill rotWithShape="1">
          <a:blip r:embed="rId2">
            <a:alphaModFix/>
          </a:blip>
          <a:srcRect l="14723" t="98890" r="25121" b="449"/>
          <a:stretch/>
        </p:blipFill>
        <p:spPr>
          <a:xfrm>
            <a:off x="0" y="6812281"/>
            <a:ext cx="12192000" cy="45719"/>
          </a:xfrm>
          <a:prstGeom prst="rect">
            <a:avLst/>
          </a:prstGeom>
          <a:noFill/>
          <a:ln>
            <a:noFill/>
          </a:ln>
        </p:spPr>
      </p:pic>
      <p:sp>
        <p:nvSpPr>
          <p:cNvPr id="253" name="Google Shape;253;p35"/>
          <p:cNvSpPr txBox="1"/>
          <p:nvPr/>
        </p:nvSpPr>
        <p:spPr>
          <a:xfrm>
            <a:off x="190500" y="3103594"/>
            <a:ext cx="3510762" cy="258532"/>
          </a:xfrm>
          <a:prstGeom prst="rect">
            <a:avLst/>
          </a:prstGeom>
          <a:noFill/>
          <a:ln>
            <a:noFill/>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en-US" sz="1200">
                <a:solidFill>
                  <a:schemeClr val="lt1"/>
                </a:solidFill>
                <a:latin typeface="Arial"/>
                <a:ea typeface="Arial"/>
                <a:cs typeface="Arial"/>
                <a:sym typeface="Arial"/>
              </a:rPr>
              <a:t>Approved for public release</a:t>
            </a:r>
            <a:endParaRPr/>
          </a:p>
        </p:txBody>
      </p:sp>
    </p:spTree>
    <p:extLst>
      <p:ext uri="{BB962C8B-B14F-4D97-AF65-F5344CB8AC3E}">
        <p14:creationId xmlns:p14="http://schemas.microsoft.com/office/powerpoint/2010/main" val="2768526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matchingName="8_Title Slide">
  <p:cSld name="8_Title Slide">
    <p:spTree>
      <p:nvGrpSpPr>
        <p:cNvPr id="1" name="Shape 254"/>
        <p:cNvGrpSpPr/>
        <p:nvPr/>
      </p:nvGrpSpPr>
      <p:grpSpPr>
        <a:xfrm>
          <a:off x="0" y="0"/>
          <a:ext cx="0" cy="0"/>
          <a:chOff x="0" y="0"/>
          <a:chExt cx="0" cy="0"/>
        </a:xfrm>
      </p:grpSpPr>
      <p:pic>
        <p:nvPicPr>
          <p:cNvPr id="255" name="Google Shape;255;p36"/>
          <p:cNvPicPr preferRelativeResize="0"/>
          <p:nvPr/>
        </p:nvPicPr>
        <p:blipFill rotWithShape="1">
          <a:blip r:embed="rId2">
            <a:alphaModFix/>
          </a:blip>
          <a:srcRect l="14723" t="50049" r="25121" b="449"/>
          <a:stretch/>
        </p:blipFill>
        <p:spPr>
          <a:xfrm>
            <a:off x="0" y="-1"/>
            <a:ext cx="12192000" cy="3429001"/>
          </a:xfrm>
          <a:prstGeom prst="rect">
            <a:avLst/>
          </a:prstGeom>
          <a:noFill/>
          <a:ln>
            <a:noFill/>
          </a:ln>
        </p:spPr>
      </p:pic>
      <p:pic>
        <p:nvPicPr>
          <p:cNvPr id="256" name="Google Shape;256;p36"/>
          <p:cNvPicPr preferRelativeResize="0"/>
          <p:nvPr/>
        </p:nvPicPr>
        <p:blipFill rotWithShape="1">
          <a:blip r:embed="rId3">
            <a:alphaModFix/>
          </a:blip>
          <a:srcRect/>
          <a:stretch/>
        </p:blipFill>
        <p:spPr>
          <a:xfrm>
            <a:off x="9093482" y="2590800"/>
            <a:ext cx="2573413" cy="695909"/>
          </a:xfrm>
          <a:prstGeom prst="rect">
            <a:avLst/>
          </a:prstGeom>
          <a:noFill/>
          <a:ln>
            <a:noFill/>
          </a:ln>
          <a:effectLst>
            <a:outerShdw blurRad="50800" dist="38100" dir="2700000" algn="tl" rotWithShape="0">
              <a:srgbClr val="000000">
                <a:alpha val="40000"/>
              </a:srgbClr>
            </a:outerShdw>
          </a:effectLst>
        </p:spPr>
      </p:pic>
      <p:sp>
        <p:nvSpPr>
          <p:cNvPr id="257" name="Google Shape;257;p36"/>
          <p:cNvSpPr/>
          <p:nvPr/>
        </p:nvSpPr>
        <p:spPr>
          <a:xfrm>
            <a:off x="0" y="0"/>
            <a:ext cx="12192000" cy="3429001"/>
          </a:xfrm>
          <a:prstGeom prst="rect">
            <a:avLst/>
          </a:prstGeom>
          <a:gradFill>
            <a:gsLst>
              <a:gs pos="0">
                <a:srgbClr val="06456F"/>
              </a:gs>
              <a:gs pos="2000">
                <a:srgbClr val="06456F"/>
              </a:gs>
              <a:gs pos="25000">
                <a:srgbClr val="0E5B82"/>
              </a:gs>
              <a:gs pos="100000">
                <a:srgbClr val="1CA9C0">
                  <a:alpha val="0"/>
                </a:srgbClr>
              </a:gs>
            </a:gsLst>
            <a:lin ang="0" scaled="0"/>
          </a:gradFill>
          <a:ln>
            <a:noFill/>
          </a:ln>
        </p:spPr>
        <p:txBody>
          <a:bodyPr spcFirstLastPara="1" wrap="square" lIns="182875" tIns="182875" rIns="182875" bIns="182875" anchor="ctr" anchorCtr="0">
            <a:noAutofit/>
          </a:bodyPr>
          <a:lstStyle/>
          <a:p>
            <a:pPr marL="0" marR="0" lvl="0" indent="0" algn="l"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58" name="Google Shape;258;p36"/>
          <p:cNvSpPr txBox="1">
            <a:spLocks noGrp="1"/>
          </p:cNvSpPr>
          <p:nvPr>
            <p:ph type="ctrTitle"/>
          </p:nvPr>
        </p:nvSpPr>
        <p:spPr>
          <a:xfrm>
            <a:off x="190499" y="100853"/>
            <a:ext cx="7915275" cy="2489947"/>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0">
                <a:solidFill>
                  <a:schemeClr val="lt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59" name="Google Shape;259;p36"/>
          <p:cNvSpPr txBox="1">
            <a:spLocks noGrp="1"/>
          </p:cNvSpPr>
          <p:nvPr>
            <p:ph type="subTitle" idx="1"/>
          </p:nvPr>
        </p:nvSpPr>
        <p:spPr>
          <a:xfrm>
            <a:off x="190500" y="3571291"/>
            <a:ext cx="8753475" cy="2138654"/>
          </a:xfrm>
          <a:prstGeom prst="rect">
            <a:avLst/>
          </a:prstGeom>
          <a:noFill/>
          <a:ln>
            <a:noFill/>
          </a:ln>
        </p:spPr>
        <p:txBody>
          <a:bodyPr spcFirstLastPara="1" wrap="square" lIns="91425" tIns="45700" rIns="91425" bIns="45700" anchor="t" anchorCtr="0">
            <a:noAutofit/>
          </a:bodyPr>
          <a:lstStyle>
            <a:lvl1pPr lvl="0" algn="l">
              <a:lnSpc>
                <a:spcPct val="90000"/>
              </a:lnSpc>
              <a:spcBef>
                <a:spcPts val="1400"/>
              </a:spcBef>
              <a:spcAft>
                <a:spcPts val="0"/>
              </a:spcAft>
              <a:buSzPts val="1800"/>
              <a:buNone/>
              <a:defRPr sz="2000">
                <a:solidFill>
                  <a:schemeClr val="dk1"/>
                </a:solidFill>
                <a:latin typeface="Arial"/>
                <a:ea typeface="Arial"/>
                <a:cs typeface="Arial"/>
                <a:sym typeface="Arial"/>
              </a:defRPr>
            </a:lvl1pPr>
            <a:lvl2pPr lvl="1" algn="ctr">
              <a:lnSpc>
                <a:spcPct val="90000"/>
              </a:lnSpc>
              <a:spcBef>
                <a:spcPts val="800"/>
              </a:spcBef>
              <a:spcAft>
                <a:spcPts val="0"/>
              </a:spcAft>
              <a:buSzPts val="1620"/>
              <a:buNone/>
              <a:defRPr>
                <a:solidFill>
                  <a:srgbClr val="888888"/>
                </a:solidFill>
              </a:defRPr>
            </a:lvl2pPr>
            <a:lvl3pPr lvl="2" algn="ctr">
              <a:lnSpc>
                <a:spcPct val="90000"/>
              </a:lnSpc>
              <a:spcBef>
                <a:spcPts val="800"/>
              </a:spcBef>
              <a:spcAft>
                <a:spcPts val="0"/>
              </a:spcAft>
              <a:buSzPts val="1440"/>
              <a:buNone/>
              <a:defRPr>
                <a:solidFill>
                  <a:srgbClr val="888888"/>
                </a:solidFill>
              </a:defRPr>
            </a:lvl3pPr>
            <a:lvl4pPr lvl="3" algn="ctr">
              <a:lnSpc>
                <a:spcPct val="90000"/>
              </a:lnSpc>
              <a:spcBef>
                <a:spcPts val="800"/>
              </a:spcBef>
              <a:spcAft>
                <a:spcPts val="0"/>
              </a:spcAft>
              <a:buSzPts val="1800"/>
              <a:buNone/>
              <a:defRPr>
                <a:solidFill>
                  <a:srgbClr val="888888"/>
                </a:solidFill>
              </a:defRPr>
            </a:lvl4pPr>
            <a:lvl5pPr lvl="4" algn="ctr">
              <a:lnSpc>
                <a:spcPct val="90000"/>
              </a:lnSpc>
              <a:spcBef>
                <a:spcPts val="600"/>
              </a:spcBef>
              <a:spcAft>
                <a:spcPts val="0"/>
              </a:spcAft>
              <a:buSzPts val="18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pic>
        <p:nvPicPr>
          <p:cNvPr id="260" name="Google Shape;260;p36" descr="A close up of a computer&#10;&#10;Description generated with high confidence"/>
          <p:cNvPicPr preferRelativeResize="0"/>
          <p:nvPr/>
        </p:nvPicPr>
        <p:blipFill rotWithShape="1">
          <a:blip r:embed="rId4">
            <a:alphaModFix/>
          </a:blip>
          <a:srcRect/>
          <a:stretch/>
        </p:blipFill>
        <p:spPr>
          <a:xfrm>
            <a:off x="386782" y="6271008"/>
            <a:ext cx="1317366" cy="398982"/>
          </a:xfrm>
          <a:prstGeom prst="rect">
            <a:avLst/>
          </a:prstGeom>
          <a:noFill/>
          <a:ln>
            <a:noFill/>
          </a:ln>
        </p:spPr>
      </p:pic>
      <p:pic>
        <p:nvPicPr>
          <p:cNvPr id="261" name="Google Shape;261;p36" descr="A close up of a logo&#10;&#10;Description generated with very high confidence"/>
          <p:cNvPicPr preferRelativeResize="0"/>
          <p:nvPr/>
        </p:nvPicPr>
        <p:blipFill rotWithShape="1">
          <a:blip r:embed="rId5">
            <a:alphaModFix/>
          </a:blip>
          <a:srcRect/>
          <a:stretch/>
        </p:blipFill>
        <p:spPr>
          <a:xfrm>
            <a:off x="9232144" y="6271008"/>
            <a:ext cx="2389905" cy="398982"/>
          </a:xfrm>
          <a:prstGeom prst="rect">
            <a:avLst/>
          </a:prstGeom>
          <a:noFill/>
          <a:ln>
            <a:noFill/>
          </a:ln>
        </p:spPr>
      </p:pic>
      <p:pic>
        <p:nvPicPr>
          <p:cNvPr id="262" name="Google Shape;262;p36"/>
          <p:cNvPicPr preferRelativeResize="0"/>
          <p:nvPr/>
        </p:nvPicPr>
        <p:blipFill rotWithShape="1">
          <a:blip r:embed="rId2">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1564854480"/>
      </p:ext>
    </p:extLst>
  </p:cSld>
  <p:clrMapOvr>
    <a:masterClrMapping/>
  </p:clrMapOvr>
  <p:extLst>
    <p:ext uri="{DCECCB84-F9BA-43D5-87BE-67443E8EF086}">
      <p15:sldGuideLst xmlns:p15="http://schemas.microsoft.com/office/powerpoint/2012/main">
        <p15:guide id="1" pos="2136">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Comparison">
  <p:cSld name="Comparison">
    <p:spTree>
      <p:nvGrpSpPr>
        <p:cNvPr id="1" name="Shape 263"/>
        <p:cNvGrpSpPr/>
        <p:nvPr/>
      </p:nvGrpSpPr>
      <p:grpSpPr>
        <a:xfrm>
          <a:off x="0" y="0"/>
          <a:ext cx="0" cy="0"/>
          <a:chOff x="0" y="0"/>
          <a:chExt cx="0" cy="0"/>
        </a:xfrm>
      </p:grpSpPr>
      <p:sp>
        <p:nvSpPr>
          <p:cNvPr id="264" name="Google Shape;264;p37"/>
          <p:cNvSpPr txBox="1">
            <a:spLocks noGrp="1"/>
          </p:cNvSpPr>
          <p:nvPr>
            <p:ph type="title"/>
          </p:nvPr>
        </p:nvSpPr>
        <p:spPr>
          <a:xfrm>
            <a:off x="194834" y="235634"/>
            <a:ext cx="11676248" cy="90736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000">
                <a:solidFill>
                  <a:schemeClr val="dk1"/>
                </a:solidFil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65" name="Google Shape;265;p37"/>
          <p:cNvSpPr txBox="1">
            <a:spLocks noGrp="1"/>
          </p:cNvSpPr>
          <p:nvPr>
            <p:ph type="body" idx="1"/>
          </p:nvPr>
        </p:nvSpPr>
        <p:spPr>
          <a:xfrm>
            <a:off x="194834" y="1454834"/>
            <a:ext cx="5782467" cy="46101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400"/>
              </a:spcBef>
              <a:spcAft>
                <a:spcPts val="0"/>
              </a:spcAft>
              <a:buClr>
                <a:schemeClr val="dk1"/>
              </a:buClr>
              <a:buSzPts val="1800"/>
              <a:buFont typeface="Century Gothic"/>
              <a:buChar char="•"/>
              <a:defRPr sz="2000">
                <a:latin typeface="Arial"/>
                <a:ea typeface="Arial"/>
                <a:cs typeface="Arial"/>
                <a:sym typeface="Arial"/>
              </a:defRPr>
            </a:lvl1pPr>
            <a:lvl2pPr marL="914400" lvl="1" indent="-331469" algn="l">
              <a:lnSpc>
                <a:spcPct val="90000"/>
              </a:lnSpc>
              <a:spcBef>
                <a:spcPts val="800"/>
              </a:spcBef>
              <a:spcAft>
                <a:spcPts val="0"/>
              </a:spcAft>
              <a:buClr>
                <a:schemeClr val="dk1"/>
              </a:buClr>
              <a:buSzPts val="1620"/>
              <a:buFont typeface="Century Gothic"/>
              <a:buChar char="–"/>
              <a:defRPr sz="1800">
                <a:latin typeface="Arial"/>
                <a:ea typeface="Arial"/>
                <a:cs typeface="Arial"/>
                <a:sym typeface="Arial"/>
              </a:defRPr>
            </a:lvl2pPr>
            <a:lvl3pPr marL="1371600" lvl="2" indent="-320039" algn="l">
              <a:lnSpc>
                <a:spcPct val="90000"/>
              </a:lnSpc>
              <a:spcBef>
                <a:spcPts val="800"/>
              </a:spcBef>
              <a:spcAft>
                <a:spcPts val="0"/>
              </a:spcAft>
              <a:buClr>
                <a:schemeClr val="dk1"/>
              </a:buClr>
              <a:buSzPts val="1440"/>
              <a:buFont typeface="Century Gothic"/>
              <a:buChar char="•"/>
              <a:defRPr sz="1600">
                <a:latin typeface="Century Gothic"/>
                <a:ea typeface="Century Gothic"/>
                <a:cs typeface="Century Gothic"/>
                <a:sym typeface="Century Gothic"/>
              </a:defRPr>
            </a:lvl3pPr>
            <a:lvl4pPr marL="1828800" lvl="3" indent="-228600" algn="l">
              <a:lnSpc>
                <a:spcPct val="90000"/>
              </a:lnSpc>
              <a:spcBef>
                <a:spcPts val="800"/>
              </a:spcBef>
              <a:spcAft>
                <a:spcPts val="0"/>
              </a:spcAft>
              <a:buClr>
                <a:schemeClr val="dk1"/>
              </a:buClr>
              <a:buSzPts val="1400"/>
              <a:buFont typeface="Century Gothic"/>
              <a:buNone/>
              <a:defRPr sz="1400">
                <a:latin typeface="Arial"/>
                <a:ea typeface="Arial"/>
                <a:cs typeface="Arial"/>
                <a:sym typeface="Arial"/>
              </a:defRPr>
            </a:lvl4pPr>
            <a:lvl5pPr marL="2286000" lvl="4" indent="-330200" algn="l">
              <a:lnSpc>
                <a:spcPct val="90000"/>
              </a:lnSpc>
              <a:spcBef>
                <a:spcPts val="600"/>
              </a:spcBef>
              <a:spcAft>
                <a:spcPts val="0"/>
              </a:spcAft>
              <a:buClr>
                <a:schemeClr val="dk1"/>
              </a:buClr>
              <a:buSzPts val="1600"/>
              <a:buFont typeface="Century Gothic"/>
              <a:buChar char="•"/>
              <a:defRPr sz="1600">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66" name="Google Shape;266;p37"/>
          <p:cNvSpPr txBox="1">
            <a:spLocks noGrp="1"/>
          </p:cNvSpPr>
          <p:nvPr>
            <p:ph type="body" idx="2"/>
          </p:nvPr>
        </p:nvSpPr>
        <p:spPr>
          <a:xfrm>
            <a:off x="6184392" y="1454834"/>
            <a:ext cx="5686690" cy="4610100"/>
          </a:xfrm>
          <a:prstGeom prst="rect">
            <a:avLst/>
          </a:prstGeom>
          <a:noFill/>
          <a:ln>
            <a:noFill/>
          </a:ln>
        </p:spPr>
        <p:txBody>
          <a:bodyPr spcFirstLastPara="1" wrap="square" lIns="91425" tIns="45700" rIns="91425" bIns="45700" anchor="t" anchorCtr="0">
            <a:noAutofit/>
          </a:bodyPr>
          <a:lstStyle>
            <a:lvl1pPr marL="457200" lvl="0" indent="-342900" algn="l">
              <a:lnSpc>
                <a:spcPct val="90000"/>
              </a:lnSpc>
              <a:spcBef>
                <a:spcPts val="1400"/>
              </a:spcBef>
              <a:spcAft>
                <a:spcPts val="0"/>
              </a:spcAft>
              <a:buClr>
                <a:schemeClr val="dk1"/>
              </a:buClr>
              <a:buSzPts val="1800"/>
              <a:buFont typeface="Century Gothic"/>
              <a:buChar char="•"/>
              <a:defRPr sz="2000">
                <a:latin typeface="Arial"/>
                <a:ea typeface="Arial"/>
                <a:cs typeface="Arial"/>
                <a:sym typeface="Arial"/>
              </a:defRPr>
            </a:lvl1pPr>
            <a:lvl2pPr marL="914400" lvl="1" indent="-331469" algn="l">
              <a:lnSpc>
                <a:spcPct val="90000"/>
              </a:lnSpc>
              <a:spcBef>
                <a:spcPts val="800"/>
              </a:spcBef>
              <a:spcAft>
                <a:spcPts val="0"/>
              </a:spcAft>
              <a:buClr>
                <a:schemeClr val="dk1"/>
              </a:buClr>
              <a:buSzPts val="1620"/>
              <a:buFont typeface="Century Gothic"/>
              <a:buChar char="–"/>
              <a:defRPr sz="1800">
                <a:latin typeface="Arial"/>
                <a:ea typeface="Arial"/>
                <a:cs typeface="Arial"/>
                <a:sym typeface="Arial"/>
              </a:defRPr>
            </a:lvl2pPr>
            <a:lvl3pPr marL="1371600" lvl="2" indent="-320039" algn="l">
              <a:lnSpc>
                <a:spcPct val="90000"/>
              </a:lnSpc>
              <a:spcBef>
                <a:spcPts val="800"/>
              </a:spcBef>
              <a:spcAft>
                <a:spcPts val="0"/>
              </a:spcAft>
              <a:buClr>
                <a:schemeClr val="dk1"/>
              </a:buClr>
              <a:buSzPts val="1440"/>
              <a:buFont typeface="Century Gothic"/>
              <a:buChar char="•"/>
              <a:defRPr sz="1600">
                <a:latin typeface="Arial"/>
                <a:ea typeface="Arial"/>
                <a:cs typeface="Arial"/>
                <a:sym typeface="Arial"/>
              </a:defRPr>
            </a:lvl3pPr>
            <a:lvl4pPr marL="1828800" lvl="3" indent="-317500" algn="l">
              <a:lnSpc>
                <a:spcPct val="90000"/>
              </a:lnSpc>
              <a:spcBef>
                <a:spcPts val="800"/>
              </a:spcBef>
              <a:spcAft>
                <a:spcPts val="0"/>
              </a:spcAft>
              <a:buClr>
                <a:schemeClr val="dk1"/>
              </a:buClr>
              <a:buSzPts val="1400"/>
              <a:buFont typeface="Century Gothic"/>
              <a:buChar char="•"/>
              <a:defRPr sz="1400">
                <a:latin typeface="Arial"/>
                <a:ea typeface="Arial"/>
                <a:cs typeface="Arial"/>
                <a:sym typeface="Arial"/>
              </a:defRPr>
            </a:lvl4pPr>
            <a:lvl5pPr marL="2286000" lvl="4" indent="-330200" algn="l">
              <a:lnSpc>
                <a:spcPct val="90000"/>
              </a:lnSpc>
              <a:spcBef>
                <a:spcPts val="600"/>
              </a:spcBef>
              <a:spcAft>
                <a:spcPts val="0"/>
              </a:spcAft>
              <a:buClr>
                <a:schemeClr val="dk1"/>
              </a:buClr>
              <a:buSzPts val="1600"/>
              <a:buChar char="»"/>
              <a:defRPr sz="16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67" name="Google Shape;267;p37"/>
          <p:cNvSpPr txBox="1"/>
          <p:nvPr/>
        </p:nvSpPr>
        <p:spPr>
          <a:xfrm>
            <a:off x="8010282" y="6583680"/>
            <a:ext cx="3860800" cy="182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000">
                <a:solidFill>
                  <a:srgbClr val="BFBFBF"/>
                </a:solidFill>
                <a:latin typeface="Arial"/>
                <a:ea typeface="Arial"/>
                <a:cs typeface="Arial"/>
                <a:sym typeface="Arial"/>
              </a:rPr>
              <a:t> </a:t>
            </a:r>
            <a:endParaRPr/>
          </a:p>
        </p:txBody>
      </p:sp>
    </p:spTree>
    <p:extLst>
      <p:ext uri="{BB962C8B-B14F-4D97-AF65-F5344CB8AC3E}">
        <p14:creationId xmlns:p14="http://schemas.microsoft.com/office/powerpoint/2010/main" val="298672792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8_Bottombar and logo">
  <p:cSld name="8_Bottombar and logo">
    <p:spTree>
      <p:nvGrpSpPr>
        <p:cNvPr id="1" name="Shape 268"/>
        <p:cNvGrpSpPr/>
        <p:nvPr/>
      </p:nvGrpSpPr>
      <p:grpSpPr>
        <a:xfrm>
          <a:off x="0" y="0"/>
          <a:ext cx="0" cy="0"/>
          <a:chOff x="0" y="0"/>
          <a:chExt cx="0" cy="0"/>
        </a:xfrm>
      </p:grpSpPr>
    </p:spTree>
    <p:extLst>
      <p:ext uri="{BB962C8B-B14F-4D97-AF65-F5344CB8AC3E}">
        <p14:creationId xmlns:p14="http://schemas.microsoft.com/office/powerpoint/2010/main" val="245586620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2 content boxes with reverse headers">
  <p:cSld name="2 content boxes with reverse headers">
    <p:spTree>
      <p:nvGrpSpPr>
        <p:cNvPr id="1" name="Shape 269"/>
        <p:cNvGrpSpPr/>
        <p:nvPr/>
      </p:nvGrpSpPr>
      <p:grpSpPr>
        <a:xfrm>
          <a:off x="0" y="0"/>
          <a:ext cx="0" cy="0"/>
          <a:chOff x="0" y="0"/>
          <a:chExt cx="0" cy="0"/>
        </a:xfrm>
      </p:grpSpPr>
      <p:sp>
        <p:nvSpPr>
          <p:cNvPr id="270" name="Google Shape;270;p39"/>
          <p:cNvSpPr txBox="1">
            <a:spLocks noGrp="1"/>
          </p:cNvSpPr>
          <p:nvPr>
            <p:ph type="title"/>
          </p:nvPr>
        </p:nvSpPr>
        <p:spPr>
          <a:xfrm>
            <a:off x="192024" y="237744"/>
            <a:ext cx="11657076" cy="90525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71" name="Google Shape;271;p39"/>
          <p:cNvSpPr txBox="1">
            <a:spLocks noGrp="1"/>
          </p:cNvSpPr>
          <p:nvPr>
            <p:ph type="body" idx="1"/>
          </p:nvPr>
        </p:nvSpPr>
        <p:spPr>
          <a:xfrm>
            <a:off x="304800" y="1447800"/>
            <a:ext cx="5647944" cy="82119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2" name="Google Shape;272;p39"/>
          <p:cNvSpPr txBox="1">
            <a:spLocks noGrp="1"/>
          </p:cNvSpPr>
          <p:nvPr>
            <p:ph type="body" idx="2"/>
          </p:nvPr>
        </p:nvSpPr>
        <p:spPr>
          <a:xfrm>
            <a:off x="304800" y="2268990"/>
            <a:ext cx="5647944" cy="381307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73" name="Google Shape;273;p39"/>
          <p:cNvSpPr txBox="1">
            <a:spLocks noGrp="1"/>
          </p:cNvSpPr>
          <p:nvPr>
            <p:ph type="body" idx="3"/>
          </p:nvPr>
        </p:nvSpPr>
        <p:spPr>
          <a:xfrm>
            <a:off x="6201920" y="1447800"/>
            <a:ext cx="5647180" cy="821190"/>
          </a:xfrm>
          <a:prstGeom prst="rect">
            <a:avLst/>
          </a:prstGeom>
          <a:solidFill>
            <a:schemeClr val="dk2"/>
          </a:solidFill>
          <a:ln w="1905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4" name="Google Shape;274;p39"/>
          <p:cNvSpPr txBox="1">
            <a:spLocks noGrp="1"/>
          </p:cNvSpPr>
          <p:nvPr>
            <p:ph type="body" idx="4"/>
          </p:nvPr>
        </p:nvSpPr>
        <p:spPr>
          <a:xfrm>
            <a:off x="6201920" y="2273382"/>
            <a:ext cx="5647180" cy="3813071"/>
          </a:xfrm>
          <a:prstGeom prst="rect">
            <a:avLst/>
          </a:prstGeom>
          <a:noFill/>
          <a:ln w="1905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solidFill>
                  <a:schemeClr val="dk1"/>
                </a:solidFill>
                <a:latin typeface="Century Gothic"/>
                <a:ea typeface="Century Gothic"/>
                <a:cs typeface="Century Gothic"/>
                <a:sym typeface="Century Gothic"/>
              </a:defRPr>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75" name="Google Shape;275;p39"/>
          <p:cNvSpPr txBox="1"/>
          <p:nvPr/>
        </p:nvSpPr>
        <p:spPr>
          <a:xfrm>
            <a:off x="8010282" y="6583680"/>
            <a:ext cx="3860800" cy="182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000">
                <a:solidFill>
                  <a:srgbClr val="BFBFBF"/>
                </a:solidFill>
                <a:latin typeface="Arial"/>
                <a:ea typeface="Arial"/>
                <a:cs typeface="Arial"/>
                <a:sym typeface="Arial"/>
              </a:rPr>
              <a:t> </a:t>
            </a:r>
            <a:endParaRPr/>
          </a:p>
        </p:txBody>
      </p:sp>
    </p:spTree>
    <p:extLst>
      <p:ext uri="{BB962C8B-B14F-4D97-AF65-F5344CB8AC3E}">
        <p14:creationId xmlns:p14="http://schemas.microsoft.com/office/powerpoint/2010/main" val="315413081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1_3 content boxes with reverse headers" type="twoTxTwoObj">
  <p:cSld name="1_3 content boxes with reverse headers">
    <p:spTree>
      <p:nvGrpSpPr>
        <p:cNvPr id="1" name="Shape 276"/>
        <p:cNvGrpSpPr/>
        <p:nvPr/>
      </p:nvGrpSpPr>
      <p:grpSpPr>
        <a:xfrm>
          <a:off x="0" y="0"/>
          <a:ext cx="0" cy="0"/>
          <a:chOff x="0" y="0"/>
          <a:chExt cx="0" cy="0"/>
        </a:xfrm>
      </p:grpSpPr>
      <p:sp>
        <p:nvSpPr>
          <p:cNvPr id="277" name="Google Shape;277;p40"/>
          <p:cNvSpPr txBox="1">
            <a:spLocks noGrp="1"/>
          </p:cNvSpPr>
          <p:nvPr>
            <p:ph type="title"/>
          </p:nvPr>
        </p:nvSpPr>
        <p:spPr>
          <a:xfrm>
            <a:off x="192024" y="237744"/>
            <a:ext cx="11771376" cy="905256"/>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3000"/>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278" name="Google Shape;278;p40"/>
          <p:cNvSpPr txBox="1">
            <a:spLocks noGrp="1"/>
          </p:cNvSpPr>
          <p:nvPr>
            <p:ph type="body" idx="1"/>
          </p:nvPr>
        </p:nvSpPr>
        <p:spPr>
          <a:xfrm>
            <a:off x="304800" y="1452618"/>
            <a:ext cx="3654912" cy="82119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79" name="Google Shape;279;p40"/>
          <p:cNvSpPr txBox="1">
            <a:spLocks noGrp="1"/>
          </p:cNvSpPr>
          <p:nvPr>
            <p:ph type="body" idx="2"/>
          </p:nvPr>
        </p:nvSpPr>
        <p:spPr>
          <a:xfrm>
            <a:off x="304800" y="2273808"/>
            <a:ext cx="3654912" cy="3813071"/>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0" name="Google Shape;280;p40"/>
          <p:cNvSpPr txBox="1">
            <a:spLocks noGrp="1"/>
          </p:cNvSpPr>
          <p:nvPr>
            <p:ph type="body" idx="3"/>
          </p:nvPr>
        </p:nvSpPr>
        <p:spPr>
          <a:xfrm>
            <a:off x="4255289" y="1452618"/>
            <a:ext cx="3657600" cy="82119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81" name="Google Shape;281;p40"/>
          <p:cNvSpPr txBox="1">
            <a:spLocks noGrp="1"/>
          </p:cNvSpPr>
          <p:nvPr>
            <p:ph type="body" idx="4"/>
          </p:nvPr>
        </p:nvSpPr>
        <p:spPr>
          <a:xfrm>
            <a:off x="4255289" y="2278200"/>
            <a:ext cx="3657600" cy="3813071"/>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solidFill>
                  <a:schemeClr val="dk1"/>
                </a:solidFill>
                <a:latin typeface="Century Gothic"/>
                <a:ea typeface="Century Gothic"/>
                <a:cs typeface="Century Gothic"/>
                <a:sym typeface="Century Gothic"/>
              </a:defRPr>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2" name="Google Shape;282;p40"/>
          <p:cNvSpPr txBox="1">
            <a:spLocks noGrp="1"/>
          </p:cNvSpPr>
          <p:nvPr>
            <p:ph type="body" idx="5"/>
          </p:nvPr>
        </p:nvSpPr>
        <p:spPr>
          <a:xfrm>
            <a:off x="8208466" y="1452618"/>
            <a:ext cx="3657600" cy="821190"/>
          </a:xfrm>
          <a:prstGeom prst="rect">
            <a:avLst/>
          </a:prstGeom>
          <a:solidFill>
            <a:schemeClr val="dk2"/>
          </a:solidFill>
          <a:ln w="12700" cap="flat" cmpd="sng">
            <a:solidFill>
              <a:schemeClr val="dk2"/>
            </a:solidFill>
            <a:prstDash val="solid"/>
            <a:round/>
            <a:headEnd type="none" w="sm" len="sm"/>
            <a:tailEnd type="none" w="sm" len="sm"/>
          </a:ln>
        </p:spPr>
        <p:txBody>
          <a:bodyPr spcFirstLastPara="1" wrap="square" lIns="91425" tIns="91425" rIns="91425" bIns="91425" anchor="b" anchorCtr="0">
            <a:noAutofit/>
          </a:bodyPr>
          <a:lstStyle>
            <a:lvl1pPr marL="457200" lvl="0" indent="-228600" algn="l">
              <a:lnSpc>
                <a:spcPct val="90000"/>
              </a:lnSpc>
              <a:spcBef>
                <a:spcPts val="1400"/>
              </a:spcBef>
              <a:spcAft>
                <a:spcPts val="0"/>
              </a:spcAft>
              <a:buSzPts val="1620"/>
              <a:buNone/>
              <a:defRPr sz="1800" b="0">
                <a:solidFill>
                  <a:schemeClr val="lt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83" name="Google Shape;283;p40"/>
          <p:cNvSpPr txBox="1">
            <a:spLocks noGrp="1"/>
          </p:cNvSpPr>
          <p:nvPr>
            <p:ph type="body" idx="6"/>
          </p:nvPr>
        </p:nvSpPr>
        <p:spPr>
          <a:xfrm>
            <a:off x="8208466" y="2278200"/>
            <a:ext cx="3657600" cy="3813071"/>
          </a:xfrm>
          <a:prstGeom prst="rect">
            <a:avLst/>
          </a:prstGeom>
          <a:noFill/>
          <a:ln w="12700"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lvl1pPr marL="457200" lvl="0" indent="-320040" algn="l">
              <a:lnSpc>
                <a:spcPct val="90000"/>
              </a:lnSpc>
              <a:spcBef>
                <a:spcPts val="1400"/>
              </a:spcBef>
              <a:spcAft>
                <a:spcPts val="0"/>
              </a:spcAft>
              <a:buClr>
                <a:schemeClr val="dk1"/>
              </a:buClr>
              <a:buSzPts val="1440"/>
              <a:buFont typeface="Century Gothic"/>
              <a:buChar char="•"/>
              <a:defRPr sz="1600"/>
            </a:lvl1pPr>
            <a:lvl2pPr marL="914400" lvl="1" indent="-308610" algn="l">
              <a:lnSpc>
                <a:spcPct val="90000"/>
              </a:lnSpc>
              <a:spcBef>
                <a:spcPts val="800"/>
              </a:spcBef>
              <a:spcAft>
                <a:spcPts val="0"/>
              </a:spcAft>
              <a:buClr>
                <a:schemeClr val="dk1"/>
              </a:buClr>
              <a:buSzPts val="1260"/>
              <a:buFont typeface="Century Gothic"/>
              <a:buChar char="–"/>
              <a:defRPr sz="1400">
                <a:solidFill>
                  <a:schemeClr val="dk1"/>
                </a:solidFill>
                <a:latin typeface="Century Gothic"/>
                <a:ea typeface="Century Gothic"/>
                <a:cs typeface="Century Gothic"/>
                <a:sym typeface="Century Gothic"/>
              </a:defRPr>
            </a:lvl2pPr>
            <a:lvl3pPr marL="1371600" lvl="2" indent="-297180" algn="l">
              <a:lnSpc>
                <a:spcPct val="90000"/>
              </a:lnSpc>
              <a:spcBef>
                <a:spcPts val="800"/>
              </a:spcBef>
              <a:spcAft>
                <a:spcPts val="0"/>
              </a:spcAft>
              <a:buClr>
                <a:schemeClr val="dk1"/>
              </a:buClr>
              <a:buSzPts val="1080"/>
              <a:buFont typeface="Century Gothic"/>
              <a:buChar char="•"/>
              <a:defRPr sz="1200"/>
            </a:lvl3pPr>
            <a:lvl4pPr marL="1828800" lvl="3" indent="-297180" algn="l">
              <a:lnSpc>
                <a:spcPct val="90000"/>
              </a:lnSpc>
              <a:spcBef>
                <a:spcPts val="800"/>
              </a:spcBef>
              <a:spcAft>
                <a:spcPts val="0"/>
              </a:spcAft>
              <a:buClr>
                <a:schemeClr val="dk1"/>
              </a:buClr>
              <a:buSzPts val="1080"/>
              <a:buFont typeface="Century Gothic"/>
              <a:buChar char="–"/>
              <a:defRPr sz="1200"/>
            </a:lvl4pPr>
            <a:lvl5pPr marL="2286000" lvl="4" indent="-317500" algn="l">
              <a:lnSpc>
                <a:spcPct val="90000"/>
              </a:lnSpc>
              <a:spcBef>
                <a:spcPts val="600"/>
              </a:spcBef>
              <a:spcAft>
                <a:spcPts val="0"/>
              </a:spcAft>
              <a:buClr>
                <a:schemeClr val="dk1"/>
              </a:buClr>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84" name="Google Shape;284;p40"/>
          <p:cNvSpPr txBox="1"/>
          <p:nvPr/>
        </p:nvSpPr>
        <p:spPr>
          <a:xfrm>
            <a:off x="8010282" y="6583680"/>
            <a:ext cx="3860800" cy="182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000">
                <a:solidFill>
                  <a:srgbClr val="BFBFBF"/>
                </a:solidFill>
                <a:latin typeface="Arial"/>
                <a:ea typeface="Arial"/>
                <a:cs typeface="Arial"/>
                <a:sym typeface="Arial"/>
              </a:rPr>
              <a:t> </a:t>
            </a:r>
            <a:endParaRPr/>
          </a:p>
        </p:txBody>
      </p:sp>
    </p:spTree>
    <p:extLst>
      <p:ext uri="{BB962C8B-B14F-4D97-AF65-F5344CB8AC3E}">
        <p14:creationId xmlns:p14="http://schemas.microsoft.com/office/powerpoint/2010/main" val="275456655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matchingName="5_4 section science highlight">
  <p:cSld name="5_4 section science highlight">
    <p:spTree>
      <p:nvGrpSpPr>
        <p:cNvPr id="1" name="Shape 285"/>
        <p:cNvGrpSpPr/>
        <p:nvPr/>
      </p:nvGrpSpPr>
      <p:grpSpPr>
        <a:xfrm>
          <a:off x="0" y="0"/>
          <a:ext cx="0" cy="0"/>
          <a:chOff x="0" y="0"/>
          <a:chExt cx="0" cy="0"/>
        </a:xfrm>
      </p:grpSpPr>
      <p:grpSp>
        <p:nvGrpSpPr>
          <p:cNvPr id="286" name="Google Shape;286;p41"/>
          <p:cNvGrpSpPr/>
          <p:nvPr/>
        </p:nvGrpSpPr>
        <p:grpSpPr>
          <a:xfrm>
            <a:off x="314661" y="948037"/>
            <a:ext cx="11877340" cy="5688482"/>
            <a:chOff x="274319" y="948037"/>
            <a:chExt cx="11917681" cy="5688482"/>
          </a:xfrm>
        </p:grpSpPr>
        <p:sp>
          <p:nvSpPr>
            <p:cNvPr id="287" name="Google Shape;287;p41"/>
            <p:cNvSpPr/>
            <p:nvPr/>
          </p:nvSpPr>
          <p:spPr>
            <a:xfrm>
              <a:off x="274319" y="1376098"/>
              <a:ext cx="2874807" cy="5260421"/>
            </a:xfrm>
            <a:prstGeom prst="rect">
              <a:avLst/>
            </a:prstGeom>
            <a:gradFill>
              <a:gsLst>
                <a:gs pos="0">
                  <a:srgbClr val="FFFFFF">
                    <a:alpha val="0"/>
                  </a:srgbClr>
                </a:gs>
                <a:gs pos="25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88" name="Google Shape;288;p41"/>
            <p:cNvSpPr/>
            <p:nvPr/>
          </p:nvSpPr>
          <p:spPr>
            <a:xfrm>
              <a:off x="274320" y="948037"/>
              <a:ext cx="2874807"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89" name="Google Shape;289;p41"/>
            <p:cNvSpPr/>
            <p:nvPr/>
          </p:nvSpPr>
          <p:spPr>
            <a:xfrm>
              <a:off x="3288610" y="1376098"/>
              <a:ext cx="2874807" cy="5260421"/>
            </a:xfrm>
            <a:prstGeom prst="rect">
              <a:avLst/>
            </a:prstGeom>
            <a:gradFill>
              <a:gsLst>
                <a:gs pos="0">
                  <a:srgbClr val="FFFFFF">
                    <a:alpha val="0"/>
                  </a:srgbClr>
                </a:gs>
                <a:gs pos="25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90" name="Google Shape;290;p41"/>
            <p:cNvSpPr/>
            <p:nvPr/>
          </p:nvSpPr>
          <p:spPr>
            <a:xfrm>
              <a:off x="3288610" y="948037"/>
              <a:ext cx="2874807"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91" name="Google Shape;291;p41"/>
            <p:cNvSpPr/>
            <p:nvPr/>
          </p:nvSpPr>
          <p:spPr>
            <a:xfrm>
              <a:off x="6302900" y="1376098"/>
              <a:ext cx="2874807" cy="5260421"/>
            </a:xfrm>
            <a:prstGeom prst="rect">
              <a:avLst/>
            </a:prstGeom>
            <a:gradFill>
              <a:gsLst>
                <a:gs pos="0">
                  <a:srgbClr val="FFFFFF">
                    <a:alpha val="0"/>
                  </a:srgbClr>
                </a:gs>
                <a:gs pos="25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92" name="Google Shape;292;p41"/>
            <p:cNvSpPr/>
            <p:nvPr/>
          </p:nvSpPr>
          <p:spPr>
            <a:xfrm>
              <a:off x="6302901" y="948037"/>
              <a:ext cx="2874807"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93" name="Google Shape;293;p41"/>
            <p:cNvSpPr/>
            <p:nvPr/>
          </p:nvSpPr>
          <p:spPr>
            <a:xfrm>
              <a:off x="9317192" y="1376098"/>
              <a:ext cx="2874807" cy="5260421"/>
            </a:xfrm>
            <a:prstGeom prst="rect">
              <a:avLst/>
            </a:prstGeom>
            <a:gradFill>
              <a:gsLst>
                <a:gs pos="0">
                  <a:srgbClr val="FFFFFF">
                    <a:alpha val="0"/>
                  </a:srgbClr>
                </a:gs>
                <a:gs pos="25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294" name="Google Shape;294;p41"/>
            <p:cNvSpPr/>
            <p:nvPr/>
          </p:nvSpPr>
          <p:spPr>
            <a:xfrm>
              <a:off x="9317193" y="948037"/>
              <a:ext cx="2874807" cy="443734"/>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grpSp>
      <p:sp>
        <p:nvSpPr>
          <p:cNvPr id="295" name="Google Shape;295;p41"/>
          <p:cNvSpPr txBox="1">
            <a:spLocks noGrp="1"/>
          </p:cNvSpPr>
          <p:nvPr>
            <p:ph type="body" idx="1"/>
          </p:nvPr>
        </p:nvSpPr>
        <p:spPr>
          <a:xfrm>
            <a:off x="284047" y="1005840"/>
            <a:ext cx="2861458"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96" name="Google Shape;296;p41"/>
          <p:cNvSpPr txBox="1">
            <a:spLocks noGrp="1"/>
          </p:cNvSpPr>
          <p:nvPr>
            <p:ph type="body" idx="2"/>
          </p:nvPr>
        </p:nvSpPr>
        <p:spPr>
          <a:xfrm>
            <a:off x="284046" y="1527048"/>
            <a:ext cx="2861459"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97" name="Google Shape;297;p41"/>
          <p:cNvSpPr txBox="1">
            <a:spLocks noGrp="1"/>
          </p:cNvSpPr>
          <p:nvPr>
            <p:ph type="body" idx="3"/>
          </p:nvPr>
        </p:nvSpPr>
        <p:spPr>
          <a:xfrm>
            <a:off x="3298337" y="1005840"/>
            <a:ext cx="2874807"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298" name="Google Shape;298;p41"/>
          <p:cNvSpPr txBox="1">
            <a:spLocks noGrp="1"/>
          </p:cNvSpPr>
          <p:nvPr>
            <p:ph type="body" idx="4"/>
          </p:nvPr>
        </p:nvSpPr>
        <p:spPr>
          <a:xfrm>
            <a:off x="3298337" y="1527048"/>
            <a:ext cx="2874807"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299" name="Google Shape;299;p41"/>
          <p:cNvSpPr txBox="1">
            <a:spLocks noGrp="1"/>
          </p:cNvSpPr>
          <p:nvPr>
            <p:ph type="body" idx="5"/>
          </p:nvPr>
        </p:nvSpPr>
        <p:spPr>
          <a:xfrm>
            <a:off x="6322680" y="1005840"/>
            <a:ext cx="2864755"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00" name="Google Shape;300;p41"/>
          <p:cNvSpPr txBox="1">
            <a:spLocks noGrp="1"/>
          </p:cNvSpPr>
          <p:nvPr>
            <p:ph type="body" idx="6"/>
          </p:nvPr>
        </p:nvSpPr>
        <p:spPr>
          <a:xfrm>
            <a:off x="6322680" y="1527048"/>
            <a:ext cx="2864755"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01" name="Google Shape;301;p41"/>
          <p:cNvSpPr/>
          <p:nvPr/>
        </p:nvSpPr>
        <p:spPr>
          <a:xfrm>
            <a:off x="426721" y="320040"/>
            <a:ext cx="11765280" cy="510909"/>
          </a:xfrm>
          <a:prstGeom prst="rect">
            <a:avLst/>
          </a:prstGeom>
          <a:solidFill>
            <a:srgbClr val="D8D8D8"/>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302" name="Google Shape;302;p41"/>
          <p:cNvSpPr txBox="1">
            <a:spLocks noGrp="1"/>
          </p:cNvSpPr>
          <p:nvPr>
            <p:ph type="title"/>
          </p:nvPr>
        </p:nvSpPr>
        <p:spPr>
          <a:xfrm>
            <a:off x="467061" y="384907"/>
            <a:ext cx="11765280" cy="406265"/>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SzPts val="1400"/>
              <a:buNone/>
              <a:defRPr sz="2400" b="0">
                <a:solidFill>
                  <a:schemeClr val="dk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03" name="Google Shape;303;p41"/>
          <p:cNvSpPr/>
          <p:nvPr/>
        </p:nvSpPr>
        <p:spPr>
          <a:xfrm>
            <a:off x="314661" y="320040"/>
            <a:ext cx="152400" cy="510909"/>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304" name="Google Shape;304;p41"/>
          <p:cNvSpPr/>
          <p:nvPr/>
        </p:nvSpPr>
        <p:spPr>
          <a:xfrm flipH="1">
            <a:off x="11849100" y="6636518"/>
            <a:ext cx="280401" cy="142013"/>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fld id="{00000000-1234-1234-1234-123412341234}" type="slidenum">
              <a:rPr lang="en-US" sz="900">
                <a:solidFill>
                  <a:srgbClr val="A5A5A5"/>
                </a:solidFill>
                <a:latin typeface="Arial"/>
                <a:ea typeface="Arial"/>
                <a:cs typeface="Arial"/>
                <a:sym typeface="Arial"/>
              </a:rPr>
              <a:t>‹#›</a:t>
            </a:fld>
            <a:endParaRPr sz="900">
              <a:solidFill>
                <a:srgbClr val="A5A5A5"/>
              </a:solidFill>
              <a:latin typeface="Arial"/>
              <a:ea typeface="Arial"/>
              <a:cs typeface="Arial"/>
              <a:sym typeface="Arial"/>
            </a:endParaRPr>
          </a:p>
        </p:txBody>
      </p:sp>
      <p:sp>
        <p:nvSpPr>
          <p:cNvPr id="305" name="Google Shape;305;p41"/>
          <p:cNvSpPr txBox="1">
            <a:spLocks noGrp="1"/>
          </p:cNvSpPr>
          <p:nvPr>
            <p:ph type="body" idx="7"/>
          </p:nvPr>
        </p:nvSpPr>
        <p:spPr>
          <a:xfrm>
            <a:off x="9326918" y="1005840"/>
            <a:ext cx="2864755" cy="370258"/>
          </a:xfrm>
          <a:prstGeom prst="rect">
            <a:avLst/>
          </a:prstGeom>
          <a:noFill/>
          <a:ln>
            <a:noFill/>
          </a:ln>
        </p:spPr>
        <p:txBody>
          <a:bodyPr spcFirstLastPara="1" wrap="square" lIns="91425" tIns="91425" rIns="91425" bIns="91425" anchor="ctr" anchorCtr="0">
            <a:noAutofit/>
          </a:bodyPr>
          <a:lstStyle>
            <a:lvl1pPr marL="457200" lvl="0" indent="-228600" algn="l">
              <a:lnSpc>
                <a:spcPct val="90000"/>
              </a:lnSpc>
              <a:spcBef>
                <a:spcPts val="1400"/>
              </a:spcBef>
              <a:spcAft>
                <a:spcPts val="0"/>
              </a:spcAft>
              <a:buSzPts val="1620"/>
              <a:buNone/>
              <a:defRPr sz="1800" b="0">
                <a:solidFill>
                  <a:schemeClr val="dk1"/>
                </a:solidFill>
              </a:defRPr>
            </a:lvl1pPr>
            <a:lvl2pPr marL="914400" lvl="1" indent="-228600" algn="l">
              <a:lnSpc>
                <a:spcPct val="90000"/>
              </a:lnSpc>
              <a:spcBef>
                <a:spcPts val="800"/>
              </a:spcBef>
              <a:spcAft>
                <a:spcPts val="0"/>
              </a:spcAft>
              <a:buSzPts val="1800"/>
              <a:buNone/>
              <a:defRPr sz="2000" b="1"/>
            </a:lvl2pPr>
            <a:lvl3pPr marL="1371600" lvl="2" indent="-228600" algn="l">
              <a:lnSpc>
                <a:spcPct val="90000"/>
              </a:lnSpc>
              <a:spcBef>
                <a:spcPts val="800"/>
              </a:spcBef>
              <a:spcAft>
                <a:spcPts val="0"/>
              </a:spcAft>
              <a:buSzPts val="1620"/>
              <a:buNone/>
              <a:defRPr sz="1800" b="1"/>
            </a:lvl3pPr>
            <a:lvl4pPr marL="1828800" lvl="3" indent="-228600" algn="l">
              <a:lnSpc>
                <a:spcPct val="90000"/>
              </a:lnSpc>
              <a:spcBef>
                <a:spcPts val="800"/>
              </a:spcBef>
              <a:spcAft>
                <a:spcPts val="0"/>
              </a:spcAft>
              <a:buSzPts val="1600"/>
              <a:buNone/>
              <a:defRPr sz="1600" b="1"/>
            </a:lvl4pPr>
            <a:lvl5pPr marL="2286000" lvl="4" indent="-228600" algn="l">
              <a:lnSpc>
                <a:spcPct val="90000"/>
              </a:lnSpc>
              <a:spcBef>
                <a:spcPts val="600"/>
              </a:spcBef>
              <a:spcAft>
                <a:spcPts val="0"/>
              </a:spcAft>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306" name="Google Shape;306;p41"/>
          <p:cNvSpPr txBox="1">
            <a:spLocks noGrp="1"/>
          </p:cNvSpPr>
          <p:nvPr>
            <p:ph type="body" idx="8"/>
          </p:nvPr>
        </p:nvSpPr>
        <p:spPr>
          <a:xfrm>
            <a:off x="9326918" y="1527048"/>
            <a:ext cx="2864755" cy="5010912"/>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Char char="»"/>
              <a:defRPr sz="1400">
                <a:solidFill>
                  <a:schemeClr val="dk1"/>
                </a:solidFill>
                <a:latin typeface="Arial"/>
                <a:ea typeface="Arial"/>
                <a:cs typeface="Arial"/>
                <a:sym typeface="Arial"/>
              </a:defRPr>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pic>
        <p:nvPicPr>
          <p:cNvPr id="307" name="Google Shape;307;p41"/>
          <p:cNvPicPr preferRelativeResize="0"/>
          <p:nvPr/>
        </p:nvPicPr>
        <p:blipFill rotWithShape="1">
          <a:blip r:embed="rId2">
            <a:alphaModFix/>
          </a:blip>
          <a:srcRect/>
          <a:stretch/>
        </p:blipFill>
        <p:spPr>
          <a:xfrm>
            <a:off x="339799" y="6318074"/>
            <a:ext cx="1517521" cy="410372"/>
          </a:xfrm>
          <a:prstGeom prst="rect">
            <a:avLst/>
          </a:prstGeom>
          <a:noFill/>
          <a:ln>
            <a:noFill/>
          </a:ln>
        </p:spPr>
      </p:pic>
      <p:pic>
        <p:nvPicPr>
          <p:cNvPr id="308" name="Google Shape;308;p41"/>
          <p:cNvPicPr preferRelativeResize="0"/>
          <p:nvPr/>
        </p:nvPicPr>
        <p:blipFill rotWithShape="1">
          <a:blip r:embed="rId3">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382177573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matchingName="7_Question slides">
  <p:cSld name="7_Question slides">
    <p:spTree>
      <p:nvGrpSpPr>
        <p:cNvPr id="1" name="Shape 309"/>
        <p:cNvGrpSpPr/>
        <p:nvPr/>
      </p:nvGrpSpPr>
      <p:grpSpPr>
        <a:xfrm>
          <a:off x="0" y="0"/>
          <a:ext cx="0" cy="0"/>
          <a:chOff x="0" y="0"/>
          <a:chExt cx="0" cy="0"/>
        </a:xfrm>
      </p:grpSpPr>
      <p:grpSp>
        <p:nvGrpSpPr>
          <p:cNvPr id="310" name="Google Shape;310;p42"/>
          <p:cNvGrpSpPr/>
          <p:nvPr/>
        </p:nvGrpSpPr>
        <p:grpSpPr>
          <a:xfrm>
            <a:off x="308368" y="320039"/>
            <a:ext cx="11883633" cy="919959"/>
            <a:chOff x="308368" y="320040"/>
            <a:chExt cx="11883633" cy="510909"/>
          </a:xfrm>
        </p:grpSpPr>
        <p:sp>
          <p:nvSpPr>
            <p:cNvPr id="311" name="Google Shape;311;p42"/>
            <p:cNvSpPr/>
            <p:nvPr/>
          </p:nvSpPr>
          <p:spPr>
            <a:xfrm>
              <a:off x="426721" y="320040"/>
              <a:ext cx="11765280" cy="510909"/>
            </a:xfrm>
            <a:prstGeom prst="rect">
              <a:avLst/>
            </a:prstGeom>
            <a:solidFill>
              <a:srgbClr val="D8D8D8"/>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312" name="Google Shape;312;p42"/>
            <p:cNvSpPr/>
            <p:nvPr/>
          </p:nvSpPr>
          <p:spPr>
            <a:xfrm>
              <a:off x="308368" y="320040"/>
              <a:ext cx="152400" cy="510909"/>
            </a:xfrm>
            <a:prstGeom prst="rect">
              <a:avLst/>
            </a:prstGeom>
            <a:solidFill>
              <a:schemeClr val="accent3"/>
            </a:soli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grpSp>
      <p:sp>
        <p:nvSpPr>
          <p:cNvPr id="313" name="Google Shape;313;p42"/>
          <p:cNvSpPr/>
          <p:nvPr/>
        </p:nvSpPr>
        <p:spPr>
          <a:xfrm>
            <a:off x="304800" y="1384275"/>
            <a:ext cx="11887200" cy="5252245"/>
          </a:xfrm>
          <a:prstGeom prst="rect">
            <a:avLst/>
          </a:prstGeom>
          <a:gradFill>
            <a:gsLst>
              <a:gs pos="0">
                <a:srgbClr val="FFFFFF">
                  <a:alpha val="0"/>
                </a:srgbClr>
              </a:gs>
              <a:gs pos="28000">
                <a:srgbClr val="F2F2F2"/>
              </a:gs>
              <a:gs pos="100000">
                <a:srgbClr val="CFCFCF"/>
              </a:gs>
            </a:gsLst>
            <a:lin ang="16200000" scaled="0"/>
          </a:gradFill>
          <a:ln>
            <a:noFill/>
          </a:ln>
        </p:spPr>
        <p:txBody>
          <a:bodyPr spcFirstLastPara="1" wrap="square" lIns="45700" tIns="45700" rIns="45700" bIns="45700" anchor="ctr" anchorCtr="0">
            <a:noAutofit/>
          </a:bodyPr>
          <a:lstStyle/>
          <a:p>
            <a:pPr marL="0" marR="0" lvl="0" indent="0" algn="ctr" rtl="0">
              <a:lnSpc>
                <a:spcPct val="90000"/>
              </a:lnSpc>
              <a:spcBef>
                <a:spcPts val="0"/>
              </a:spcBef>
              <a:spcAft>
                <a:spcPts val="0"/>
              </a:spcAft>
              <a:buNone/>
            </a:pPr>
            <a:endParaRPr sz="1800">
              <a:solidFill>
                <a:schemeClr val="dk1"/>
              </a:solidFill>
              <a:latin typeface="Arial"/>
              <a:ea typeface="Arial"/>
              <a:cs typeface="Arial"/>
              <a:sym typeface="Arial"/>
            </a:endParaRPr>
          </a:p>
        </p:txBody>
      </p:sp>
      <p:sp>
        <p:nvSpPr>
          <p:cNvPr id="314" name="Google Shape;314;p42"/>
          <p:cNvSpPr txBox="1">
            <a:spLocks noGrp="1"/>
          </p:cNvSpPr>
          <p:nvPr>
            <p:ph type="body" idx="1"/>
          </p:nvPr>
        </p:nvSpPr>
        <p:spPr>
          <a:xfrm>
            <a:off x="426719" y="1467134"/>
            <a:ext cx="11750331" cy="5070826"/>
          </a:xfrm>
          <a:prstGeom prst="rect">
            <a:avLst/>
          </a:prstGeom>
          <a:noFill/>
          <a:ln>
            <a:noFill/>
          </a:ln>
        </p:spPr>
        <p:txBody>
          <a:bodyPr spcFirstLastPara="1" wrap="square" lIns="91425" tIns="45700" rIns="91425" bIns="91425" anchor="t" anchorCtr="0">
            <a:noAutofit/>
          </a:bodyPr>
          <a:lstStyle>
            <a:lvl1pPr marL="457200" lvl="0" indent="-331470" algn="l">
              <a:lnSpc>
                <a:spcPct val="90000"/>
              </a:lnSpc>
              <a:spcBef>
                <a:spcPts val="1400"/>
              </a:spcBef>
              <a:spcAft>
                <a:spcPts val="0"/>
              </a:spcAft>
              <a:buSzPts val="1620"/>
              <a:buChar char="•"/>
              <a:defRPr sz="1800"/>
            </a:lvl1pPr>
            <a:lvl2pPr marL="914400" lvl="1" indent="-320040" algn="l">
              <a:lnSpc>
                <a:spcPct val="90000"/>
              </a:lnSpc>
              <a:spcBef>
                <a:spcPts val="800"/>
              </a:spcBef>
              <a:spcAft>
                <a:spcPts val="0"/>
              </a:spcAft>
              <a:buSzPts val="1440"/>
              <a:buChar char="–"/>
              <a:defRPr sz="1600"/>
            </a:lvl2pPr>
            <a:lvl3pPr marL="1371600" lvl="2" indent="-308610" algn="l">
              <a:lnSpc>
                <a:spcPct val="90000"/>
              </a:lnSpc>
              <a:spcBef>
                <a:spcPts val="800"/>
              </a:spcBef>
              <a:spcAft>
                <a:spcPts val="0"/>
              </a:spcAft>
              <a:buSzPts val="1260"/>
              <a:buChar char="•"/>
              <a:defRPr sz="1400"/>
            </a:lvl3pPr>
            <a:lvl4pPr marL="1828800" lvl="3" indent="-304800" algn="l">
              <a:lnSpc>
                <a:spcPct val="90000"/>
              </a:lnSpc>
              <a:spcBef>
                <a:spcPts val="800"/>
              </a:spcBef>
              <a:spcAft>
                <a:spcPts val="0"/>
              </a:spcAft>
              <a:buSzPts val="1200"/>
              <a:buChar char="–"/>
              <a:defRPr sz="1200"/>
            </a:lvl4pPr>
            <a:lvl5pPr marL="2286000" lvl="4" indent="-317500" algn="l">
              <a:lnSpc>
                <a:spcPct val="90000"/>
              </a:lnSpc>
              <a:spcBef>
                <a:spcPts val="600"/>
              </a:spcBef>
              <a:spcAft>
                <a:spcPts val="0"/>
              </a:spcAft>
              <a:buSzPts val="1400"/>
              <a:buFont typeface="Arial"/>
              <a:buChar char="•"/>
              <a:defRPr sz="14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315" name="Google Shape;315;p42"/>
          <p:cNvSpPr txBox="1">
            <a:spLocks noGrp="1"/>
          </p:cNvSpPr>
          <p:nvPr>
            <p:ph type="title"/>
          </p:nvPr>
        </p:nvSpPr>
        <p:spPr>
          <a:xfrm>
            <a:off x="460768" y="320040"/>
            <a:ext cx="11716282" cy="905234"/>
          </a:xfrm>
          <a:prstGeom prst="rect">
            <a:avLst/>
          </a:prstGeom>
          <a:noFill/>
          <a:ln>
            <a:noFill/>
          </a:ln>
        </p:spPr>
        <p:txBody>
          <a:bodyPr spcFirstLastPara="1" wrap="square" lIns="91425" tIns="45700" rIns="91425" bIns="45700" anchor="ctr" anchorCtr="0">
            <a:noAutofit/>
          </a:bodyPr>
          <a:lstStyle>
            <a:lvl1pPr lvl="0" algn="l">
              <a:lnSpc>
                <a:spcPct val="90000"/>
              </a:lnSpc>
              <a:spcBef>
                <a:spcPts val="0"/>
              </a:spcBef>
              <a:spcAft>
                <a:spcPts val="0"/>
              </a:spcAft>
              <a:buSzPts val="1400"/>
              <a:buNone/>
              <a:defRPr sz="2000" b="0">
                <a:solidFill>
                  <a:schemeClr val="dk1"/>
                </a:solidFill>
                <a:latin typeface="Arial"/>
                <a:ea typeface="Arial"/>
                <a:cs typeface="Arial"/>
                <a:sym typeface="Arial"/>
              </a:defRPr>
            </a:lvl1pPr>
            <a:lvl2pPr lvl="1" algn="l">
              <a:lnSpc>
                <a:spcPct val="85000"/>
              </a:lnSpc>
              <a:spcBef>
                <a:spcPts val="0"/>
              </a:spcBef>
              <a:spcAft>
                <a:spcPts val="0"/>
              </a:spcAft>
              <a:buSzPts val="1400"/>
              <a:buNone/>
              <a:defRPr/>
            </a:lvl2pPr>
            <a:lvl3pPr lvl="2" algn="l">
              <a:lnSpc>
                <a:spcPct val="85000"/>
              </a:lnSpc>
              <a:spcBef>
                <a:spcPts val="0"/>
              </a:spcBef>
              <a:spcAft>
                <a:spcPts val="0"/>
              </a:spcAft>
              <a:buSzPts val="1400"/>
              <a:buNone/>
              <a:defRPr/>
            </a:lvl3pPr>
            <a:lvl4pPr lvl="3" algn="l">
              <a:lnSpc>
                <a:spcPct val="85000"/>
              </a:lnSpc>
              <a:spcBef>
                <a:spcPts val="0"/>
              </a:spcBef>
              <a:spcAft>
                <a:spcPts val="0"/>
              </a:spcAft>
              <a:buSzPts val="1400"/>
              <a:buNone/>
              <a:defRPr/>
            </a:lvl4pPr>
            <a:lvl5pPr lvl="4" algn="l">
              <a:lnSpc>
                <a:spcPct val="85000"/>
              </a:lnSpc>
              <a:spcBef>
                <a:spcPts val="0"/>
              </a:spcBef>
              <a:spcAft>
                <a:spcPts val="0"/>
              </a:spcAft>
              <a:buSzPts val="1400"/>
              <a:buNone/>
              <a:defRPr/>
            </a:lvl5pPr>
            <a:lvl6pPr lvl="5" algn="l">
              <a:lnSpc>
                <a:spcPct val="85000"/>
              </a:lnSpc>
              <a:spcBef>
                <a:spcPts val="0"/>
              </a:spcBef>
              <a:spcAft>
                <a:spcPts val="0"/>
              </a:spcAft>
              <a:buSzPts val="1400"/>
              <a:buNone/>
              <a:defRPr/>
            </a:lvl6pPr>
            <a:lvl7pPr lvl="6" algn="l">
              <a:lnSpc>
                <a:spcPct val="85000"/>
              </a:lnSpc>
              <a:spcBef>
                <a:spcPts val="0"/>
              </a:spcBef>
              <a:spcAft>
                <a:spcPts val="0"/>
              </a:spcAft>
              <a:buSzPts val="1400"/>
              <a:buNone/>
              <a:defRPr/>
            </a:lvl7pPr>
            <a:lvl8pPr lvl="7" algn="l">
              <a:lnSpc>
                <a:spcPct val="85000"/>
              </a:lnSpc>
              <a:spcBef>
                <a:spcPts val="0"/>
              </a:spcBef>
              <a:spcAft>
                <a:spcPts val="0"/>
              </a:spcAft>
              <a:buSzPts val="1400"/>
              <a:buNone/>
              <a:defRPr/>
            </a:lvl8pPr>
            <a:lvl9pPr lvl="8" algn="l">
              <a:lnSpc>
                <a:spcPct val="85000"/>
              </a:lnSpc>
              <a:spcBef>
                <a:spcPts val="0"/>
              </a:spcBef>
              <a:spcAft>
                <a:spcPts val="0"/>
              </a:spcAft>
              <a:buSzPts val="1400"/>
              <a:buNone/>
              <a:defRPr/>
            </a:lvl9pPr>
          </a:lstStyle>
          <a:p>
            <a:endParaRPr/>
          </a:p>
        </p:txBody>
      </p:sp>
      <p:sp>
        <p:nvSpPr>
          <p:cNvPr id="316" name="Google Shape;316;p42"/>
          <p:cNvSpPr/>
          <p:nvPr/>
        </p:nvSpPr>
        <p:spPr>
          <a:xfrm flipH="1">
            <a:off x="11849100" y="6636518"/>
            <a:ext cx="280401" cy="142013"/>
          </a:xfrm>
          <a:prstGeom prst="rect">
            <a:avLst/>
          </a:prstGeom>
          <a:noFill/>
          <a:ln>
            <a:noFill/>
          </a:ln>
        </p:spPr>
        <p:txBody>
          <a:bodyPr spcFirstLastPara="1" wrap="square" lIns="0" tIns="0" rIns="0" bIns="0" anchor="t" anchorCtr="0">
            <a:noAutofit/>
          </a:bodyPr>
          <a:lstStyle/>
          <a:p>
            <a:pPr marL="0" marR="0" lvl="0" indent="0" algn="ctr" rtl="0">
              <a:lnSpc>
                <a:spcPct val="90000"/>
              </a:lnSpc>
              <a:spcBef>
                <a:spcPts val="0"/>
              </a:spcBef>
              <a:spcAft>
                <a:spcPts val="0"/>
              </a:spcAft>
              <a:buNone/>
            </a:pPr>
            <a:fld id="{00000000-1234-1234-1234-123412341234}" type="slidenum">
              <a:rPr lang="en-US" sz="900">
                <a:solidFill>
                  <a:srgbClr val="A5A5A5"/>
                </a:solidFill>
                <a:latin typeface="Arial"/>
                <a:ea typeface="Arial"/>
                <a:cs typeface="Arial"/>
                <a:sym typeface="Arial"/>
              </a:rPr>
              <a:t>‹#›</a:t>
            </a:fld>
            <a:endParaRPr sz="900">
              <a:solidFill>
                <a:srgbClr val="A5A5A5"/>
              </a:solidFill>
              <a:latin typeface="Arial"/>
              <a:ea typeface="Arial"/>
              <a:cs typeface="Arial"/>
              <a:sym typeface="Arial"/>
            </a:endParaRPr>
          </a:p>
        </p:txBody>
      </p:sp>
      <p:pic>
        <p:nvPicPr>
          <p:cNvPr id="317" name="Google Shape;317;p42"/>
          <p:cNvPicPr preferRelativeResize="0"/>
          <p:nvPr/>
        </p:nvPicPr>
        <p:blipFill rotWithShape="1">
          <a:blip r:embed="rId2">
            <a:alphaModFix/>
          </a:blip>
          <a:srcRect/>
          <a:stretch/>
        </p:blipFill>
        <p:spPr>
          <a:xfrm>
            <a:off x="339799" y="6318074"/>
            <a:ext cx="1517521" cy="410372"/>
          </a:xfrm>
          <a:prstGeom prst="rect">
            <a:avLst/>
          </a:prstGeom>
          <a:noFill/>
          <a:ln>
            <a:noFill/>
          </a:ln>
        </p:spPr>
      </p:pic>
      <p:pic>
        <p:nvPicPr>
          <p:cNvPr id="318" name="Google Shape;318;p42"/>
          <p:cNvPicPr preferRelativeResize="0"/>
          <p:nvPr/>
        </p:nvPicPr>
        <p:blipFill rotWithShape="1">
          <a:blip r:embed="rId3">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34912438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1_3 content boxes with reverse headers">
    <p:spTree>
      <p:nvGrpSpPr>
        <p:cNvPr id="1" name=""/>
        <p:cNvGrpSpPr/>
        <p:nvPr/>
      </p:nvGrpSpPr>
      <p:grpSpPr>
        <a:xfrm>
          <a:off x="0" y="0"/>
          <a:ext cx="0" cy="0"/>
          <a:chOff x="0" y="0"/>
          <a:chExt cx="0" cy="0"/>
        </a:xfrm>
      </p:grpSpPr>
      <p:sp>
        <p:nvSpPr>
          <p:cNvPr id="2" name="Title 1"/>
          <p:cNvSpPr>
            <a:spLocks noGrp="1"/>
          </p:cNvSpPr>
          <p:nvPr>
            <p:ph type="title"/>
          </p:nvPr>
        </p:nvSpPr>
        <p:spPr>
          <a:xfrm>
            <a:off x="192024" y="237744"/>
            <a:ext cx="11771376" cy="905256"/>
          </a:xfrm>
        </p:spPr>
        <p:txBody>
          <a:bodyPr/>
          <a:lstStyle>
            <a:lvl1pPr>
              <a:lnSpc>
                <a:spcPct val="90000"/>
              </a:lnSpc>
              <a:defRPr sz="3000"/>
            </a:lvl1pPr>
          </a:lstStyle>
          <a:p>
            <a:r>
              <a:rPr lang="en-US"/>
              <a:t>Click to edit Master title style</a:t>
            </a:r>
            <a:endParaRPr lang="en-US" dirty="0"/>
          </a:p>
        </p:txBody>
      </p:sp>
      <p:sp>
        <p:nvSpPr>
          <p:cNvPr id="3" name="Text Placeholder 2"/>
          <p:cNvSpPr>
            <a:spLocks noGrp="1"/>
          </p:cNvSpPr>
          <p:nvPr>
            <p:ph type="body" idx="1"/>
          </p:nvPr>
        </p:nvSpPr>
        <p:spPr>
          <a:xfrm>
            <a:off x="304800" y="1452618"/>
            <a:ext cx="3654912" cy="821190"/>
          </a:xfrm>
          <a:solidFill>
            <a:schemeClr val="tx2"/>
          </a:solidFill>
          <a:ln w="12700">
            <a:solidFill>
              <a:schemeClr val="tx2"/>
            </a:solidFill>
          </a:ln>
        </p:spPr>
        <p:txBody>
          <a:bodyPr tIns="91440" bIns="91440" anchor="b"/>
          <a:lstStyle>
            <a:lvl1pPr marL="0" indent="0">
              <a:lnSpc>
                <a:spcPct val="90000"/>
              </a:lnSpc>
              <a:buNone/>
              <a:defRPr sz="1800" b="0" baseline="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304800" y="2273808"/>
            <a:ext cx="3654912"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baseline="0"/>
            </a:lvl1pPr>
            <a:lvl2pPr marL="514350" indent="-225425">
              <a:lnSpc>
                <a:spcPct val="90000"/>
              </a:lnSpc>
              <a:buClr>
                <a:schemeClr val="tx1"/>
              </a:buClr>
              <a:buSzPct val="90000"/>
              <a:buFont typeface="Century Gothic" panose="020B0502020202020204" pitchFamily="34" charset="0"/>
              <a:buChar char="–"/>
              <a:defRPr sz="1400" baseline="0"/>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buFont typeface="Arial" panose="020B0604020202020204" pitchFamily="34" charset="0"/>
              <a:buChar cha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5" name="Text Placeholder 4"/>
          <p:cNvSpPr>
            <a:spLocks noGrp="1"/>
          </p:cNvSpPr>
          <p:nvPr>
            <p:ph type="body" sz="quarter" idx="3"/>
          </p:nvPr>
        </p:nvSpPr>
        <p:spPr>
          <a:xfrm>
            <a:off x="4255289"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255289"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7" name="Text Placeholder 4">
            <a:extLst>
              <a:ext uri="{FF2B5EF4-FFF2-40B4-BE49-F238E27FC236}">
                <a16:creationId xmlns:a16="http://schemas.microsoft.com/office/drawing/2014/main" id="{49D91D4C-0C90-4594-94C2-E939B6EF57C4}"/>
              </a:ext>
            </a:extLst>
          </p:cNvPr>
          <p:cNvSpPr>
            <a:spLocks noGrp="1"/>
          </p:cNvSpPr>
          <p:nvPr>
            <p:ph type="body" sz="quarter" idx="10"/>
          </p:nvPr>
        </p:nvSpPr>
        <p:spPr>
          <a:xfrm>
            <a:off x="8208466" y="1452618"/>
            <a:ext cx="3657600" cy="821190"/>
          </a:xfrm>
          <a:solidFill>
            <a:schemeClr val="tx2"/>
          </a:solidFill>
          <a:ln w="12700">
            <a:solidFill>
              <a:schemeClr val="tx2"/>
            </a:solidFill>
          </a:ln>
        </p:spPr>
        <p:txBody>
          <a:bodyPr tIns="91440" bIns="91440" anchor="b"/>
          <a:lstStyle>
            <a:lvl1pPr marL="0" indent="0">
              <a:lnSpc>
                <a:spcPct val="90000"/>
              </a:lnSpc>
              <a:buNone/>
              <a:defRPr sz="18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Content Placeholder 5">
            <a:extLst>
              <a:ext uri="{FF2B5EF4-FFF2-40B4-BE49-F238E27FC236}">
                <a16:creationId xmlns:a16="http://schemas.microsoft.com/office/drawing/2014/main" id="{E1A87D9D-30BD-4BC1-AB79-1F900F87185B}"/>
              </a:ext>
            </a:extLst>
          </p:cNvPr>
          <p:cNvSpPr>
            <a:spLocks noGrp="1"/>
          </p:cNvSpPr>
          <p:nvPr>
            <p:ph sz="quarter" idx="11"/>
          </p:nvPr>
        </p:nvSpPr>
        <p:spPr>
          <a:xfrm>
            <a:off x="8208466" y="2278200"/>
            <a:ext cx="3657600" cy="3813071"/>
          </a:xfrm>
          <a:ln w="12700">
            <a:gradFill flip="none" rotWithShape="1">
              <a:gsLst>
                <a:gs pos="0">
                  <a:schemeClr val="bg1">
                    <a:alpha val="0"/>
                  </a:schemeClr>
                </a:gs>
                <a:gs pos="100000">
                  <a:schemeClr val="tx2"/>
                </a:gs>
              </a:gsLst>
              <a:lin ang="16200000" scaled="1"/>
              <a:tileRect/>
            </a:gradFill>
          </a:ln>
        </p:spPr>
        <p:txBody>
          <a:bodyPr tIns="91440" bIns="91440"/>
          <a:lstStyle>
            <a:lvl1pPr marL="227013" indent="-227013">
              <a:lnSpc>
                <a:spcPct val="90000"/>
              </a:lnSpc>
              <a:buClr>
                <a:schemeClr val="tx1"/>
              </a:buClr>
              <a:buFont typeface="Century Gothic" panose="020B0502020202020204" pitchFamily="34" charset="0"/>
              <a:buChar char="•"/>
              <a:defRPr sz="1600"/>
            </a:lvl1pPr>
            <a:lvl2pPr marL="460375" indent="-171450">
              <a:lnSpc>
                <a:spcPct val="90000"/>
              </a:lnSpc>
              <a:buClr>
                <a:schemeClr val="tx1"/>
              </a:buClr>
              <a:buSzPct val="90000"/>
              <a:buFont typeface="Century Gothic" panose="020B0502020202020204" pitchFamily="34" charset="0"/>
              <a:buChar char="–"/>
              <a:defRPr lang="en-US" sz="1400" kern="1200" baseline="0" dirty="0">
                <a:solidFill>
                  <a:schemeClr val="tx1"/>
                </a:solidFill>
                <a:latin typeface="Century Gothic" panose="020B0502020202020204" pitchFamily="34" charset="0"/>
                <a:ea typeface="+mn-ea"/>
                <a:cs typeface="+mn-cs"/>
              </a:defRPr>
            </a:lvl2pPr>
            <a:lvl3pPr marL="742950" indent="-173038">
              <a:lnSpc>
                <a:spcPct val="90000"/>
              </a:lnSpc>
              <a:buClr>
                <a:schemeClr val="tx1"/>
              </a:buClr>
              <a:buFont typeface="Century Gothic" panose="020B0502020202020204" pitchFamily="34" charset="0"/>
              <a:buChar char="•"/>
              <a:defRPr sz="1200"/>
            </a:lvl3pPr>
            <a:lvl4pPr marL="1144588" indent="-173038">
              <a:lnSpc>
                <a:spcPct val="90000"/>
              </a:lnSpc>
              <a:buClr>
                <a:schemeClr val="tx1"/>
              </a:buClr>
              <a:buSzPct val="90000"/>
              <a:buFont typeface="Century Gothic" panose="020B0502020202020204" pitchFamily="34" charset="0"/>
              <a:buChar char="–"/>
              <a:defRPr sz="1200"/>
            </a:lvl4pPr>
            <a:lvl5pPr marL="1482725" indent="-222250">
              <a:lnSpc>
                <a:spcPct val="90000"/>
              </a:lnSpc>
              <a:buClr>
                <a:schemeClr val="tx1"/>
              </a:buClr>
              <a:defRPr lang="en-US" sz="1400" kern="1200" dirty="0">
                <a:solidFill>
                  <a:schemeClr val="tx1"/>
                </a:solidFill>
                <a:latin typeface="+mn-lt"/>
                <a:ea typeface="+mn-ea"/>
                <a:cs typeface="+mn-cs"/>
              </a:defRPr>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p:txBody>
      </p:sp>
      <p:sp>
        <p:nvSpPr>
          <p:cNvPr id="14" name="Rectangle 256">
            <a:extLst>
              <a:ext uri="{FF2B5EF4-FFF2-40B4-BE49-F238E27FC236}">
                <a16:creationId xmlns:a16="http://schemas.microsoft.com/office/drawing/2014/main" id="{B764CAE0-734A-4D16-BDA1-3E43A810370F}"/>
              </a:ext>
            </a:extLst>
          </p:cNvPr>
          <p:cNvSpPr txBox="1">
            <a:spLocks noChangeArrowheads="1"/>
          </p:cNvSpPr>
          <p:nvPr userDrawn="1"/>
        </p:nvSpPr>
        <p:spPr>
          <a:xfrm>
            <a:off x="8010282" y="6583680"/>
            <a:ext cx="3860800" cy="182562"/>
          </a:xfrm>
          <a:prstGeom prst="rect">
            <a:avLst/>
          </a:prstGeom>
          <a:ln/>
        </p:spPr>
        <p:txBody>
          <a:bodyPr anchor="ctr"/>
          <a:lstStyle/>
          <a:p>
            <a:pPr algn="r"/>
            <a:r>
              <a:rPr lang="en-US" sz="1000" dirty="0">
                <a:solidFill>
                  <a:srgbClr val="BFBFBF"/>
                </a:solidFill>
                <a:latin typeface="+mn-lt"/>
                <a:cs typeface="Arial" pitchFamily="34" charset="0"/>
              </a:rPr>
              <a:t> </a:t>
            </a:r>
          </a:p>
        </p:txBody>
      </p:sp>
    </p:spTree>
    <p:extLst>
      <p:ext uri="{BB962C8B-B14F-4D97-AF65-F5344CB8AC3E}">
        <p14:creationId xmlns:p14="http://schemas.microsoft.com/office/powerpoint/2010/main" val="17180992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2.pn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image" Target="../media/image1.png"/><Relationship Id="rId2" Type="http://schemas.openxmlformats.org/officeDocument/2006/relationships/slideLayout" Target="../slideLayouts/slideLayout18.xml"/><Relationship Id="rId16"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5" Type="http://schemas.openxmlformats.org/officeDocument/2006/relationships/slideLayout" Target="../slideLayouts/slideLayout36.xml"/><Relationship Id="rId10" Type="http://schemas.openxmlformats.org/officeDocument/2006/relationships/image" Target="../media/image1.png"/><Relationship Id="rId4" Type="http://schemas.openxmlformats.org/officeDocument/2006/relationships/slideLayout" Target="../slideLayouts/slideLayout35.xml"/><Relationship Id="rId9"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7.xml"/><Relationship Id="rId13" Type="http://schemas.openxmlformats.org/officeDocument/2006/relationships/slideLayout" Target="../slideLayouts/slideLayout52.xml"/><Relationship Id="rId3" Type="http://schemas.openxmlformats.org/officeDocument/2006/relationships/slideLayout" Target="../slideLayouts/slideLayout42.xml"/><Relationship Id="rId7" Type="http://schemas.openxmlformats.org/officeDocument/2006/relationships/slideLayout" Target="../slideLayouts/slideLayout46.xml"/><Relationship Id="rId12" Type="http://schemas.openxmlformats.org/officeDocument/2006/relationships/slideLayout" Target="../slideLayouts/slideLayout51.xml"/><Relationship Id="rId2" Type="http://schemas.openxmlformats.org/officeDocument/2006/relationships/slideLayout" Target="../slideLayouts/slideLayout41.xml"/><Relationship Id="rId16" Type="http://schemas.openxmlformats.org/officeDocument/2006/relationships/image" Target="../media/image14.png"/><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slideLayout" Target="../slideLayouts/slideLayout50.xml"/><Relationship Id="rId5" Type="http://schemas.openxmlformats.org/officeDocument/2006/relationships/slideLayout" Target="../slideLayouts/slideLayout44.xml"/><Relationship Id="rId15" Type="http://schemas.openxmlformats.org/officeDocument/2006/relationships/image" Target="../media/image1.png"/><Relationship Id="rId10" Type="http://schemas.openxmlformats.org/officeDocument/2006/relationships/slideLayout" Target="../slideLayouts/slideLayout49.xml"/><Relationship Id="rId4" Type="http://schemas.openxmlformats.org/officeDocument/2006/relationships/slideLayout" Target="../slideLayouts/slideLayout43.xml"/><Relationship Id="rId9" Type="http://schemas.openxmlformats.org/officeDocument/2006/relationships/slideLayout" Target="../slideLayouts/slideLayout48.xml"/><Relationship Id="rId14"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3" Type="http://schemas.openxmlformats.org/officeDocument/2006/relationships/slideLayout" Target="../slideLayouts/slideLayout55.xml"/><Relationship Id="rId21" Type="http://schemas.openxmlformats.org/officeDocument/2006/relationships/image" Target="../media/image1.png"/><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theme" Target="../theme/theme5.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image" Target="../media/image2.png"/></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74.xml"/><Relationship Id="rId7" Type="http://schemas.openxmlformats.org/officeDocument/2006/relationships/slideLayout" Target="../slideLayouts/slideLayout78.xml"/><Relationship Id="rId2" Type="http://schemas.openxmlformats.org/officeDocument/2006/relationships/slideLayout" Target="../slideLayouts/slideLayout73.xml"/><Relationship Id="rId1" Type="http://schemas.openxmlformats.org/officeDocument/2006/relationships/slideLayout" Target="../slideLayouts/slideLayout72.xml"/><Relationship Id="rId6" Type="http://schemas.openxmlformats.org/officeDocument/2006/relationships/slideLayout" Target="../slideLayouts/slideLayout77.xml"/><Relationship Id="rId5" Type="http://schemas.openxmlformats.org/officeDocument/2006/relationships/slideLayout" Target="../slideLayouts/slideLayout76.xml"/><Relationship Id="rId4" Type="http://schemas.openxmlformats.org/officeDocument/2006/relationships/slideLayout" Target="../slideLayouts/slideLayout75.xml"/><Relationship Id="rId9" Type="http://schemas.openxmlformats.org/officeDocument/2006/relationships/image" Target="../media/image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image" Target="../media/image14.png"/><Relationship Id="rId3" Type="http://schemas.openxmlformats.org/officeDocument/2006/relationships/slideLayout" Target="../slideLayouts/slideLayout81.xml"/><Relationship Id="rId7" Type="http://schemas.openxmlformats.org/officeDocument/2006/relationships/slideLayout" Target="../slideLayouts/slideLayout85.xml"/><Relationship Id="rId12" Type="http://schemas.openxmlformats.org/officeDocument/2006/relationships/image" Target="../media/image1.png"/><Relationship Id="rId2" Type="http://schemas.openxmlformats.org/officeDocument/2006/relationships/slideLayout" Target="../slideLayouts/slideLayout80.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theme" Target="../theme/theme7.xml"/><Relationship Id="rId5" Type="http://schemas.openxmlformats.org/officeDocument/2006/relationships/slideLayout" Target="../slideLayouts/slideLayout83.xml"/><Relationship Id="rId10" Type="http://schemas.openxmlformats.org/officeDocument/2006/relationships/slideLayout" Target="../slideLayouts/slideLayout88.xml"/><Relationship Id="rId4" Type="http://schemas.openxmlformats.org/officeDocument/2006/relationships/slideLayout" Target="../slideLayouts/slideLayout82.xml"/><Relationship Id="rId9" Type="http://schemas.openxmlformats.org/officeDocument/2006/relationships/slideLayout" Target="../slideLayouts/slideLayout8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smtClean="0">
                <a:solidFill>
                  <a:schemeClr val="bg1">
                    <a:lumMod val="75000"/>
                  </a:schemeClr>
                </a:solidFill>
                <a:latin typeface="+mn-lt"/>
                <a:cs typeface="Times New Roman" panose="02020603050405020304" pitchFamily="18" charset="0"/>
              </a:rPr>
              <a:pPr algn="ctr" defTabSz="173038">
                <a:lnSpc>
                  <a:spcPct val="90000"/>
                </a:lnSpc>
                <a:tabLst>
                  <a:tab pos="230188" algn="l"/>
                </a:tabLst>
                <a:defRPr/>
              </a:pPr>
              <a:t>‹#›</a:t>
            </a:fld>
            <a:endParaRPr lang="en-US" sz="900"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8"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9">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2781908755"/>
      </p:ext>
    </p:extLst>
  </p:cSld>
  <p:clrMap bg1="lt1" tx1="dk1" bg2="lt2" tx2="dk2" accent1="accent1" accent2="accent2" accent3="accent3" accent4="accent4" accent5="accent5" accent6="accent6" hlink="hlink" folHlink="folHlink"/>
  <p:sldLayoutIdLst>
    <p:sldLayoutId id="2147483768" r:id="rId1"/>
    <p:sldLayoutId id="2147483783" r:id="rId2"/>
    <p:sldLayoutId id="2147483769" r:id="rId3"/>
    <p:sldLayoutId id="2147483770" r:id="rId4"/>
    <p:sldLayoutId id="2147483771" r:id="rId5"/>
    <p:sldLayoutId id="2147483773" r:id="rId6"/>
    <p:sldLayoutId id="2147483774" r:id="rId7"/>
    <p:sldLayoutId id="2147483775" r:id="rId8"/>
    <p:sldLayoutId id="2147483776" r:id="rId9"/>
    <p:sldLayoutId id="2147483780" r:id="rId10"/>
    <p:sldLayoutId id="2147483781" r:id="rId11"/>
    <p:sldLayoutId id="2147483782" r:id="rId12"/>
    <p:sldLayoutId id="2147483784" r:id="rId13"/>
    <p:sldLayoutId id="2147483785" r:id="rId14"/>
    <p:sldLayoutId id="2147483805" r:id="rId15"/>
    <p:sldLayoutId id="2147483853" r:id="rId16"/>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userDrawn="1">
          <p15:clr>
            <a:srgbClr val="F26B43"/>
          </p15:clr>
        </p15:guide>
        <p15:guide id="4" pos="192" userDrawn="1">
          <p15:clr>
            <a:srgbClr val="F26B43"/>
          </p15:clr>
        </p15:guide>
        <p15:guide id="5" pos="7464" userDrawn="1">
          <p15:clr>
            <a:srgbClr val="F26B43"/>
          </p15:clr>
        </p15:guide>
        <p15:guide id="6" orient="horz" pos="192" userDrawn="1">
          <p15:clr>
            <a:srgbClr val="F26B43"/>
          </p15:clr>
        </p15:guide>
        <p15:guide id="8" orient="horz" pos="912" userDrawn="1">
          <p15:clr>
            <a:srgbClr val="F26B43"/>
          </p15:clr>
        </p15:guide>
        <p15:guide id="9" orient="horz" pos="72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title style</a:t>
            </a:r>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smtClean="0">
                <a:solidFill>
                  <a:schemeClr val="bg1">
                    <a:lumMod val="75000"/>
                  </a:schemeClr>
                </a:solidFill>
                <a:latin typeface="+mn-lt"/>
                <a:cs typeface="Times New Roman" panose="02020603050405020304" pitchFamily="18" charset="0"/>
              </a:rPr>
              <a:pPr algn="ctr" defTabSz="173038">
                <a:lnSpc>
                  <a:spcPct val="90000"/>
                </a:lnSpc>
                <a:tabLst>
                  <a:tab pos="230188" algn="l"/>
                </a:tabLst>
                <a:defRPr/>
              </a:pPr>
              <a:t>‹#›</a:t>
            </a:fld>
            <a:endParaRPr lang="en-US" sz="900"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18">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3437817951"/>
      </p:ext>
    </p:extLst>
  </p:cSld>
  <p:clrMap bg1="lt1" tx1="dk1" bg2="lt2" tx2="dk2" accent1="accent1" accent2="accent2" accent3="accent3" accent4="accent4" accent5="accent5" accent6="accent6" hlink="hlink" folHlink="folHlink"/>
  <p:sldLayoutIdLst>
    <p:sldLayoutId id="2147483789" r:id="rId1"/>
    <p:sldLayoutId id="2147483790" r:id="rId2"/>
    <p:sldLayoutId id="2147483791" r:id="rId3"/>
    <p:sldLayoutId id="2147483792" r:id="rId4"/>
    <p:sldLayoutId id="2147483793" r:id="rId5"/>
    <p:sldLayoutId id="2147483794" r:id="rId6"/>
    <p:sldLayoutId id="2147483795" r:id="rId7"/>
    <p:sldLayoutId id="2147483796" r:id="rId8"/>
    <p:sldLayoutId id="2147483797" r:id="rId9"/>
    <p:sldLayoutId id="2147483798" r:id="rId10"/>
    <p:sldLayoutId id="2147483799" r:id="rId11"/>
    <p:sldLayoutId id="2147483800" r:id="rId12"/>
    <p:sldLayoutId id="2147483802" r:id="rId13"/>
    <p:sldLayoutId id="2147483830" r:id="rId14"/>
    <p:sldLayoutId id="2147483831" r:id="rId15"/>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365855" y="411481"/>
            <a:ext cx="11379405" cy="510909"/>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lvl="0"/>
            <a:r>
              <a:rPr lang="en-US" dirty="0"/>
              <a:t>Click to edit Master title style</a:t>
            </a:r>
          </a:p>
        </p:txBody>
      </p:sp>
      <p:sp>
        <p:nvSpPr>
          <p:cNvPr id="1027" name="Text Placeholder 2"/>
          <p:cNvSpPr>
            <a:spLocks noGrp="1"/>
          </p:cNvSpPr>
          <p:nvPr>
            <p:ph type="body" idx="1"/>
          </p:nvPr>
        </p:nvSpPr>
        <p:spPr bwMode="auto">
          <a:xfrm>
            <a:off x="365855" y="1496067"/>
            <a:ext cx="11379405" cy="404092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13" name="Picture 12"/>
          <p:cNvPicPr>
            <a:picLocks noChangeAspect="1"/>
          </p:cNvPicPr>
          <p:nvPr userDrawn="1"/>
        </p:nvPicPr>
        <p:blipFill>
          <a:blip r:embed="rId10" cstate="print">
            <a:extLst>
              <a:ext uri="{28A0092B-C50C-407E-A947-70E740481C1C}">
                <a14:useLocalDpi xmlns:a14="http://schemas.microsoft.com/office/drawing/2010/main"/>
              </a:ext>
            </a:extLst>
          </a:blip>
          <a:stretch>
            <a:fillRect/>
          </a:stretch>
        </p:blipFill>
        <p:spPr>
          <a:xfrm>
            <a:off x="9239179" y="6076497"/>
            <a:ext cx="2367580" cy="640080"/>
          </a:xfrm>
          <a:prstGeom prst="rect">
            <a:avLst/>
          </a:prstGeom>
        </p:spPr>
      </p:pic>
      <p:grpSp>
        <p:nvGrpSpPr>
          <p:cNvPr id="15" name="Group 14"/>
          <p:cNvGrpSpPr/>
          <p:nvPr userDrawn="1"/>
        </p:nvGrpSpPr>
        <p:grpSpPr>
          <a:xfrm>
            <a:off x="-4596" y="6830568"/>
            <a:ext cx="12201273" cy="27432"/>
            <a:chOff x="-9675" y="6830568"/>
            <a:chExt cx="9176303" cy="27432"/>
          </a:xfrm>
        </p:grpSpPr>
        <p:sp>
          <p:nvSpPr>
            <p:cNvPr id="16" name="Rectangle 15"/>
            <p:cNvSpPr/>
            <p:nvPr userDrawn="1"/>
          </p:nvSpPr>
          <p:spPr>
            <a:xfrm>
              <a:off x="5529226" y="6830568"/>
              <a:ext cx="3637402" cy="27432"/>
            </a:xfrm>
            <a:prstGeom prst="rect">
              <a:avLst/>
            </a:prstGeom>
            <a:solidFill>
              <a:schemeClr val="accent4"/>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400" dirty="0">
                <a:solidFill>
                  <a:schemeClr val="tx1"/>
                </a:solidFill>
              </a:endParaRPr>
            </a:p>
          </p:txBody>
        </p:sp>
        <p:sp>
          <p:nvSpPr>
            <p:cNvPr id="17" name="Rectangle 16"/>
            <p:cNvSpPr/>
            <p:nvPr userDrawn="1"/>
          </p:nvSpPr>
          <p:spPr>
            <a:xfrm>
              <a:off x="-9675" y="6830568"/>
              <a:ext cx="5542707" cy="27432"/>
            </a:xfrm>
            <a:prstGeom prst="rect">
              <a:avLst/>
            </a:prstGeom>
            <a:solidFill>
              <a:schemeClr val="accent3">
                <a:lumMod val="75000"/>
              </a:schemeClr>
            </a:solidFill>
            <a:ln>
              <a:no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lvl="0" algn="ctr">
                <a:lnSpc>
                  <a:spcPct val="90000"/>
                </a:lnSpc>
              </a:pPr>
              <a:endParaRPr lang="en-US" sz="1400" dirty="0">
                <a:solidFill>
                  <a:schemeClr val="tx1"/>
                </a:solidFill>
              </a:endParaRPr>
            </a:p>
          </p:txBody>
        </p:sp>
      </p:grpSp>
      <p:sp>
        <p:nvSpPr>
          <p:cNvPr id="8" name="Rectangle 6"/>
          <p:cNvSpPr>
            <a:spLocks noChangeArrowheads="1"/>
          </p:cNvSpPr>
          <p:nvPr userDrawn="1"/>
        </p:nvSpPr>
        <p:spPr bwMode="auto">
          <a:xfrm flipH="1">
            <a:off x="163418" y="6513051"/>
            <a:ext cx="210356" cy="152400"/>
          </a:xfrm>
          <a:prstGeom prst="rect">
            <a:avLst/>
          </a:prstGeom>
          <a:noFill/>
          <a:ln w="9525">
            <a:noFill/>
            <a:miter lim="800000"/>
            <a:headEnd/>
            <a:tailEnd/>
          </a:ln>
          <a:effectLst/>
        </p:spPr>
        <p:txBody>
          <a:bodyPr lIns="0" tIns="0" rIns="0" bIns="0"/>
          <a:lstStyle/>
          <a:p>
            <a:pPr algn="r" defTabSz="173038">
              <a:lnSpc>
                <a:spcPct val="90000"/>
              </a:lnSpc>
              <a:tabLst>
                <a:tab pos="230188" algn="l"/>
              </a:tabLst>
              <a:defRPr/>
            </a:pPr>
            <a:fld id="{040BB257-551A-4736-B50F-DCF1BA034C06}" type="slidenum">
              <a:rPr lang="en-US" sz="1000" smtClean="0">
                <a:solidFill>
                  <a:schemeClr val="tx1"/>
                </a:solidFill>
                <a:latin typeface="Arial" pitchFamily="34" charset="0"/>
                <a:cs typeface="Arial" pitchFamily="34" charset="0"/>
              </a:rPr>
              <a:pPr algn="r" defTabSz="173038">
                <a:lnSpc>
                  <a:spcPct val="90000"/>
                </a:lnSpc>
                <a:tabLst>
                  <a:tab pos="230188" algn="l"/>
                </a:tabLst>
                <a:defRPr/>
              </a:pPr>
              <a:t>‹#›</a:t>
            </a:fld>
            <a:endParaRPr lang="en-US" sz="1000" dirty="0">
              <a:solidFill>
                <a:schemeClr val="tx1"/>
              </a:solidFill>
              <a:latin typeface="Arial" pitchFamily="34" charset="0"/>
              <a:cs typeface="Arial" pitchFamily="34" charset="0"/>
            </a:endParaRPr>
          </a:p>
        </p:txBody>
      </p:sp>
      <p:sp>
        <p:nvSpPr>
          <p:cNvPr id="9" name="Rectangle 256"/>
          <p:cNvSpPr txBox="1">
            <a:spLocks noChangeArrowheads="1"/>
          </p:cNvSpPr>
          <p:nvPr userDrawn="1"/>
        </p:nvSpPr>
        <p:spPr>
          <a:xfrm>
            <a:off x="363924" y="6477000"/>
            <a:ext cx="2896354" cy="182562"/>
          </a:xfrm>
          <a:prstGeom prst="rect">
            <a:avLst/>
          </a:prstGeom>
          <a:ln/>
        </p:spPr>
        <p:txBody>
          <a:bodyPr anchor="ctr"/>
          <a:lstStyle/>
          <a:p>
            <a:pPr algn="l"/>
            <a:r>
              <a:rPr lang="en-US" sz="1000" dirty="0" err="1">
                <a:solidFill>
                  <a:schemeClr val="tx1"/>
                </a:solidFill>
                <a:latin typeface="Arial" pitchFamily="34" charset="0"/>
                <a:cs typeface="Arial" pitchFamily="34" charset="0"/>
              </a:rPr>
              <a:t>Exascale</a:t>
            </a:r>
            <a:r>
              <a:rPr lang="en-US" sz="1000" dirty="0">
                <a:solidFill>
                  <a:schemeClr val="tx1"/>
                </a:solidFill>
                <a:latin typeface="Arial" pitchFamily="34" charset="0"/>
                <a:cs typeface="Arial" pitchFamily="34" charset="0"/>
              </a:rPr>
              <a:t> Computing Project</a:t>
            </a:r>
          </a:p>
        </p:txBody>
      </p:sp>
    </p:spTree>
    <p:extLst>
      <p:ext uri="{BB962C8B-B14F-4D97-AF65-F5344CB8AC3E}">
        <p14:creationId xmlns:p14="http://schemas.microsoft.com/office/powerpoint/2010/main" val="1822362793"/>
      </p:ext>
    </p:extLst>
  </p:cSld>
  <p:clrMap bg1="lt1" tx1="dk1" bg2="lt2" tx2="dk2" accent1="accent1" accent2="accent2" accent3="accent3" accent4="accent4" accent5="accent5" accent6="accent6" hlink="hlink" folHlink="folHlink"/>
  <p:sldLayoutIdLst>
    <p:sldLayoutId id="2147483807" r:id="rId1"/>
    <p:sldLayoutId id="2147483808" r:id="rId2"/>
    <p:sldLayoutId id="2147483809" r:id="rId3"/>
    <p:sldLayoutId id="2147483810" r:id="rId4"/>
    <p:sldLayoutId id="2147483811" r:id="rId5"/>
    <p:sldLayoutId id="2147483812" r:id="rId6"/>
    <p:sldLayoutId id="2147483813" r:id="rId7"/>
    <p:sldLayoutId id="2147483814" r:id="rId8"/>
  </p:sldLayoutIdLst>
  <p:hf hdr="0" ftr="0" dt="0"/>
  <p:txStyles>
    <p:titleStyle>
      <a:lvl1pPr algn="l" rtl="0" eaLnBrk="1" fontAlgn="base" hangingPunct="1">
        <a:lnSpc>
          <a:spcPct val="85000"/>
        </a:lnSpc>
        <a:spcBef>
          <a:spcPct val="0"/>
        </a:spcBef>
        <a:spcAft>
          <a:spcPct val="0"/>
        </a:spcAft>
        <a:defRPr sz="3200" b="1" kern="1200" baseline="0">
          <a:solidFill>
            <a:schemeClr val="tx1"/>
          </a:solidFill>
          <a:latin typeface="+mn-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mn-lt"/>
          <a:ea typeface="+mn-ea"/>
          <a:cs typeface="+mn-cs"/>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mn-lt"/>
          <a:ea typeface="+mn-ea"/>
          <a:cs typeface="+mn-cs"/>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
        <p:cNvGrpSpPr/>
        <p:nvPr/>
      </p:nvGrpSpPr>
      <p:grpSpPr>
        <a:xfrm>
          <a:off x="0" y="0"/>
          <a:ext cx="0" cy="0"/>
          <a:chOff x="0" y="0"/>
          <a:chExt cx="0" cy="0"/>
        </a:xfrm>
      </p:grpSpPr>
      <p:sp>
        <p:nvSpPr>
          <p:cNvPr id="8" name="Google Shape;8;p9"/>
          <p:cNvSpPr txBox="1">
            <a:spLocks noGrp="1"/>
          </p:cNvSpPr>
          <p:nvPr>
            <p:ph type="title"/>
          </p:nvPr>
        </p:nvSpPr>
        <p:spPr>
          <a:xfrm>
            <a:off x="194833" y="233022"/>
            <a:ext cx="11654267" cy="90997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SzPts val="1400"/>
              <a:buNone/>
              <a:defRPr sz="30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
        <p:nvSpPr>
          <p:cNvPr id="9" name="Google Shape;9;p9"/>
          <p:cNvSpPr txBox="1">
            <a:spLocks noGrp="1"/>
          </p:cNvSpPr>
          <p:nvPr>
            <p:ph type="body" idx="1"/>
          </p:nvPr>
        </p:nvSpPr>
        <p:spPr>
          <a:xfrm>
            <a:off x="194833" y="1449473"/>
            <a:ext cx="11654267" cy="460315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400"/>
              </a:spcBef>
              <a:spcAft>
                <a:spcPts val="0"/>
              </a:spcAft>
              <a:buClr>
                <a:schemeClr val="dk1"/>
              </a:buClr>
              <a:buSzPts val="1800"/>
              <a:buFont typeface="Century Gothic"/>
              <a:buChar char="•"/>
              <a:defRPr sz="2000" b="0" i="0" u="none" strike="noStrike" cap="none">
                <a:solidFill>
                  <a:schemeClr val="dk1"/>
                </a:solidFill>
                <a:latin typeface="Arial"/>
                <a:ea typeface="Arial"/>
                <a:cs typeface="Arial"/>
                <a:sym typeface="Arial"/>
              </a:defRPr>
            </a:lvl1pPr>
            <a:lvl2pPr marL="914400" marR="0" lvl="1" indent="-331469" algn="l" rtl="0">
              <a:lnSpc>
                <a:spcPct val="90000"/>
              </a:lnSpc>
              <a:spcBef>
                <a:spcPts val="800"/>
              </a:spcBef>
              <a:spcAft>
                <a:spcPts val="0"/>
              </a:spcAft>
              <a:buClr>
                <a:schemeClr val="dk1"/>
              </a:buClr>
              <a:buSzPts val="1620"/>
              <a:buFont typeface="Century Gothic"/>
              <a:buChar char="–"/>
              <a:defRPr sz="1800" b="0" i="0" u="none" strike="noStrike" cap="none">
                <a:solidFill>
                  <a:schemeClr val="dk1"/>
                </a:solidFill>
                <a:latin typeface="Arial"/>
                <a:ea typeface="Arial"/>
                <a:cs typeface="Arial"/>
                <a:sym typeface="Arial"/>
              </a:defRPr>
            </a:lvl2pPr>
            <a:lvl3pPr marL="1371600" marR="0" lvl="2" indent="-320039" algn="l" rtl="0">
              <a:lnSpc>
                <a:spcPct val="90000"/>
              </a:lnSpc>
              <a:spcBef>
                <a:spcPts val="800"/>
              </a:spcBef>
              <a:spcAft>
                <a:spcPts val="0"/>
              </a:spcAft>
              <a:buClr>
                <a:schemeClr val="dk1"/>
              </a:buClr>
              <a:buSzPts val="1440"/>
              <a:buFont typeface="Century Gothic"/>
              <a:buChar char="•"/>
              <a:defRPr sz="16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10" name="Google Shape;10;p9"/>
          <p:cNvSpPr/>
          <p:nvPr/>
        </p:nvSpPr>
        <p:spPr>
          <a:xfrm flipH="1">
            <a:off x="11848362" y="6588336"/>
            <a:ext cx="280401"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00" b="1" i="0" u="none" strike="noStrike" cap="none">
                <a:solidFill>
                  <a:srgbClr val="BFBFBF"/>
                </a:solidFill>
                <a:latin typeface="Arial"/>
                <a:ea typeface="Arial"/>
                <a:cs typeface="Arial"/>
                <a:sym typeface="Arial"/>
              </a:rPr>
              <a:t>‹#›</a:t>
            </a:fld>
            <a:endParaRPr sz="900" b="1" i="0" u="none" strike="noStrike" cap="none">
              <a:solidFill>
                <a:srgbClr val="BFBFBF"/>
              </a:solidFill>
              <a:latin typeface="Arial"/>
              <a:ea typeface="Arial"/>
              <a:cs typeface="Arial"/>
              <a:sym typeface="Arial"/>
            </a:endParaRPr>
          </a:p>
        </p:txBody>
      </p:sp>
      <p:sp>
        <p:nvSpPr>
          <p:cNvPr id="11" name="Google Shape;11;p9"/>
          <p:cNvSpPr txBox="1"/>
          <p:nvPr/>
        </p:nvSpPr>
        <p:spPr>
          <a:xfrm>
            <a:off x="8097917" y="6573180"/>
            <a:ext cx="3860800" cy="182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000" b="0" i="0" u="none" strike="noStrike" cap="none">
                <a:solidFill>
                  <a:srgbClr val="BFBFBF"/>
                </a:solidFill>
                <a:latin typeface="Arial"/>
                <a:ea typeface="Arial"/>
                <a:cs typeface="Arial"/>
                <a:sym typeface="Arial"/>
              </a:rPr>
              <a:t>  </a:t>
            </a:r>
            <a:endParaRPr/>
          </a:p>
        </p:txBody>
      </p:sp>
      <p:pic>
        <p:nvPicPr>
          <p:cNvPr id="12" name="Google Shape;12;p9"/>
          <p:cNvPicPr preferRelativeResize="0"/>
          <p:nvPr/>
        </p:nvPicPr>
        <p:blipFill rotWithShape="1">
          <a:blip r:embed="rId15">
            <a:alphaModFix/>
          </a:blip>
          <a:srcRect/>
          <a:stretch/>
        </p:blipFill>
        <p:spPr>
          <a:xfrm>
            <a:off x="339799" y="6318074"/>
            <a:ext cx="1517521" cy="410372"/>
          </a:xfrm>
          <a:prstGeom prst="rect">
            <a:avLst/>
          </a:prstGeom>
          <a:noFill/>
          <a:ln>
            <a:noFill/>
          </a:ln>
        </p:spPr>
      </p:pic>
      <p:pic>
        <p:nvPicPr>
          <p:cNvPr id="13" name="Google Shape;13;p9"/>
          <p:cNvPicPr preferRelativeResize="0"/>
          <p:nvPr/>
        </p:nvPicPr>
        <p:blipFill rotWithShape="1">
          <a:blip r:embed="rId16">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3264949767"/>
      </p:ext>
    </p:extLst>
  </p:cSld>
  <p:clrMap bg1="lt1" tx1="dk1" bg2="dk2" tx2="lt2" accent1="accent1" accent2="accent2" accent3="accent3" accent4="accent4" accent5="accent5" accent6="accent6" hlink="hlink" folHlink="folHlink"/>
  <p:sldLayoutIdLst>
    <p:sldLayoutId id="2147483816"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 id="2147483828" r:id="rId12"/>
    <p:sldLayoutId id="214748382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192">
          <p15:clr>
            <a:srgbClr val="F26B43"/>
          </p15:clr>
        </p15:guide>
        <p15:guide id="4" pos="7464">
          <p15:clr>
            <a:srgbClr val="F26B43"/>
          </p15:clr>
        </p15:guide>
        <p15:guide id="5" orient="horz" pos="192">
          <p15:clr>
            <a:srgbClr val="F26B43"/>
          </p15:clr>
        </p15:guide>
        <p15:guide id="6" orient="horz" pos="912">
          <p15:clr>
            <a:srgbClr val="F26B43"/>
          </p15:clr>
        </p15:guide>
        <p15:guide id="7" orient="horz" pos="720">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gray">
      <p:bgPr>
        <a:solidFill>
          <a:schemeClr val="bg1"/>
        </a:solidFill>
        <a:effectLst/>
      </p:bgPr>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194833" y="233022"/>
            <a:ext cx="11654267" cy="9099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a:t>Click to edit Master title style</a:t>
            </a:r>
            <a:endParaRPr lang="en-US" dirty="0"/>
          </a:p>
        </p:txBody>
      </p:sp>
      <p:sp>
        <p:nvSpPr>
          <p:cNvPr id="1027" name="Text Placeholder 2"/>
          <p:cNvSpPr>
            <a:spLocks noGrp="1"/>
          </p:cNvSpPr>
          <p:nvPr>
            <p:ph type="body" idx="1"/>
          </p:nvPr>
        </p:nvSpPr>
        <p:spPr bwMode="auto">
          <a:xfrm>
            <a:off x="194833" y="1449473"/>
            <a:ext cx="11654267" cy="46031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p>
            <a:pPr lvl="0"/>
            <a:r>
              <a:rPr lang="en-US" dirty="0"/>
              <a:t>Edit Master text styles</a:t>
            </a:r>
          </a:p>
          <a:p>
            <a:pPr lvl="1"/>
            <a:r>
              <a:rPr lang="en-US" dirty="0"/>
              <a:t>Second level</a:t>
            </a:r>
          </a:p>
          <a:p>
            <a:pPr lvl="2"/>
            <a:r>
              <a:rPr lang="en-US" dirty="0"/>
              <a:t>Third level</a:t>
            </a:r>
          </a:p>
        </p:txBody>
      </p:sp>
      <p:sp>
        <p:nvSpPr>
          <p:cNvPr id="8" name="Rectangle 6"/>
          <p:cNvSpPr>
            <a:spLocks noChangeArrowheads="1"/>
          </p:cNvSpPr>
          <p:nvPr/>
        </p:nvSpPr>
        <p:spPr bwMode="auto">
          <a:xfrm flipH="1">
            <a:off x="11848362" y="6588336"/>
            <a:ext cx="280401" cy="152400"/>
          </a:xfrm>
          <a:prstGeom prst="rect">
            <a:avLst/>
          </a:prstGeom>
          <a:noFill/>
          <a:ln w="9525">
            <a:noFill/>
            <a:miter lim="800000"/>
            <a:headEnd/>
            <a:tailEnd/>
          </a:ln>
          <a:effectLst/>
        </p:spPr>
        <p:txBody>
          <a:bodyPr lIns="0" tIns="0" rIns="0" bIns="0" anchor="ctr"/>
          <a:lstStyle/>
          <a:p>
            <a:pPr algn="ctr" defTabSz="173038">
              <a:lnSpc>
                <a:spcPct val="90000"/>
              </a:lnSpc>
              <a:tabLst>
                <a:tab pos="230188" algn="l"/>
              </a:tabLst>
              <a:defRPr/>
            </a:pPr>
            <a:fld id="{040BB257-551A-4736-B50F-DCF1BA034C06}" type="slidenum">
              <a:rPr lang="en-US" sz="900" b="1" smtClean="0">
                <a:solidFill>
                  <a:schemeClr val="bg1">
                    <a:lumMod val="75000"/>
                  </a:schemeClr>
                </a:solidFill>
                <a:latin typeface="+mn-lt"/>
                <a:cs typeface="Times New Roman" panose="02020603050405020304" pitchFamily="18" charset="0"/>
              </a:rPr>
              <a:pPr algn="ctr" defTabSz="173038">
                <a:lnSpc>
                  <a:spcPct val="90000"/>
                </a:lnSpc>
                <a:tabLst>
                  <a:tab pos="230188" algn="l"/>
                </a:tabLst>
                <a:defRPr/>
              </a:pPr>
              <a:t>‹#›</a:t>
            </a:fld>
            <a:endParaRPr lang="en-US" sz="900" b="1" dirty="0">
              <a:solidFill>
                <a:schemeClr val="bg1">
                  <a:lumMod val="75000"/>
                </a:schemeClr>
              </a:solidFill>
              <a:latin typeface="+mn-lt"/>
              <a:cs typeface="Times New Roman" panose="02020603050405020304" pitchFamily="18" charset="0"/>
            </a:endParaRPr>
          </a:p>
        </p:txBody>
      </p:sp>
      <p:sp>
        <p:nvSpPr>
          <p:cNvPr id="10" name="Rectangle 256">
            <a:extLst>
              <a:ext uri="{FF2B5EF4-FFF2-40B4-BE49-F238E27FC236}">
                <a16:creationId xmlns:a16="http://schemas.microsoft.com/office/drawing/2014/main" id="{323F2AC7-81B7-4181-8965-07F2D3F8B684}"/>
              </a:ext>
            </a:extLst>
          </p:cNvPr>
          <p:cNvSpPr txBox="1">
            <a:spLocks noChangeArrowheads="1"/>
          </p:cNvSpPr>
          <p:nvPr userDrawn="1"/>
        </p:nvSpPr>
        <p:spPr>
          <a:xfrm>
            <a:off x="8097917" y="6573180"/>
            <a:ext cx="3860800" cy="182562"/>
          </a:xfrm>
          <a:prstGeom prst="rect">
            <a:avLst/>
          </a:prstGeom>
          <a:ln/>
        </p:spPr>
        <p:txBody>
          <a:bodyPr anchor="ctr"/>
          <a:lstStyle/>
          <a:p>
            <a:pPr algn="r"/>
            <a:r>
              <a:rPr lang="en-US" sz="1000" dirty="0">
                <a:solidFill>
                  <a:schemeClr val="bg1">
                    <a:lumMod val="75000"/>
                  </a:schemeClr>
                </a:solidFill>
                <a:latin typeface="+mn-lt"/>
                <a:cs typeface="Arial" pitchFamily="34" charset="0"/>
              </a:rPr>
              <a:t>  </a:t>
            </a:r>
          </a:p>
        </p:txBody>
      </p:sp>
      <p:pic>
        <p:nvPicPr>
          <p:cNvPr id="11" name="Picture 10">
            <a:extLst>
              <a:ext uri="{FF2B5EF4-FFF2-40B4-BE49-F238E27FC236}">
                <a16:creationId xmlns:a16="http://schemas.microsoft.com/office/drawing/2014/main" id="{CFD6DE45-8FAB-4A30-B928-C1E44BA13091}"/>
              </a:ext>
            </a:extLst>
          </p:cNvPr>
          <p:cNvPicPr>
            <a:picLocks noChangeAspect="1"/>
          </p:cNvPicPr>
          <p:nvPr userDrawn="1"/>
        </p:nvPicPr>
        <p:blipFill>
          <a:blip r:embed="rId21" cstate="print">
            <a:extLst>
              <a:ext uri="{28A0092B-C50C-407E-A947-70E740481C1C}">
                <a14:useLocalDpi xmlns:a14="http://schemas.microsoft.com/office/drawing/2010/main" val="0"/>
              </a:ext>
            </a:extLst>
          </a:blip>
          <a:stretch>
            <a:fillRect/>
          </a:stretch>
        </p:blipFill>
        <p:spPr>
          <a:xfrm>
            <a:off x="339799" y="6318074"/>
            <a:ext cx="1517521" cy="410372"/>
          </a:xfrm>
          <a:prstGeom prst="rect">
            <a:avLst/>
          </a:prstGeom>
        </p:spPr>
      </p:pic>
      <p:pic>
        <p:nvPicPr>
          <p:cNvPr id="9" name="Picture 8">
            <a:extLst>
              <a:ext uri="{FF2B5EF4-FFF2-40B4-BE49-F238E27FC236}">
                <a16:creationId xmlns:a16="http://schemas.microsoft.com/office/drawing/2014/main" id="{8BF8E338-5546-49FD-9045-793529472DA0}"/>
              </a:ext>
            </a:extLst>
          </p:cNvPr>
          <p:cNvPicPr>
            <a:picLocks noChangeAspect="1"/>
          </p:cNvPicPr>
          <p:nvPr userDrawn="1"/>
        </p:nvPicPr>
        <p:blipFill rotWithShape="1">
          <a:blip r:embed="rId22">
            <a:extLst>
              <a:ext uri="{28A0092B-C50C-407E-A947-70E740481C1C}">
                <a14:useLocalDpi xmlns:a14="http://schemas.microsoft.com/office/drawing/2010/main" val="0"/>
              </a:ext>
            </a:extLst>
          </a:blip>
          <a:srcRect l="14723" t="98890" r="25122" b="450"/>
          <a:stretch/>
        </p:blipFill>
        <p:spPr>
          <a:xfrm>
            <a:off x="0" y="6812281"/>
            <a:ext cx="12192000" cy="45719"/>
          </a:xfrm>
          <a:prstGeom prst="rect">
            <a:avLst/>
          </a:prstGeom>
          <a:effectLst/>
        </p:spPr>
      </p:pic>
    </p:spTree>
    <p:extLst>
      <p:ext uri="{BB962C8B-B14F-4D97-AF65-F5344CB8AC3E}">
        <p14:creationId xmlns:p14="http://schemas.microsoft.com/office/powerpoint/2010/main" val="1914377260"/>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Lst>
  <p:txStyles>
    <p:titleStyle>
      <a:lvl1pPr algn="l" rtl="0" eaLnBrk="1" fontAlgn="base" hangingPunct="1">
        <a:lnSpc>
          <a:spcPct val="90000"/>
        </a:lnSpc>
        <a:spcBef>
          <a:spcPct val="0"/>
        </a:spcBef>
        <a:spcAft>
          <a:spcPct val="0"/>
        </a:spcAft>
        <a:defRPr sz="3000" b="0" kern="1200">
          <a:solidFill>
            <a:schemeClr val="tx1"/>
          </a:solidFill>
          <a:latin typeface="+mj-lt"/>
          <a:ea typeface="+mj-ea"/>
          <a:cs typeface="+mj-cs"/>
        </a:defRPr>
      </a:lvl1pPr>
      <a:lvl2pPr algn="l" rtl="0" eaLnBrk="1" fontAlgn="base" hangingPunct="1">
        <a:lnSpc>
          <a:spcPct val="85000"/>
        </a:lnSpc>
        <a:spcBef>
          <a:spcPct val="0"/>
        </a:spcBef>
        <a:spcAft>
          <a:spcPct val="0"/>
        </a:spcAft>
        <a:defRPr sz="3000">
          <a:solidFill>
            <a:srgbClr val="006C3A"/>
          </a:solidFill>
          <a:latin typeface="Arial Black" pitchFamily="34" charset="0"/>
        </a:defRPr>
      </a:lvl2pPr>
      <a:lvl3pPr algn="l" rtl="0" eaLnBrk="1" fontAlgn="base" hangingPunct="1">
        <a:lnSpc>
          <a:spcPct val="85000"/>
        </a:lnSpc>
        <a:spcBef>
          <a:spcPct val="0"/>
        </a:spcBef>
        <a:spcAft>
          <a:spcPct val="0"/>
        </a:spcAft>
        <a:defRPr sz="3000">
          <a:solidFill>
            <a:srgbClr val="006C3A"/>
          </a:solidFill>
          <a:latin typeface="Arial Black" pitchFamily="34" charset="0"/>
        </a:defRPr>
      </a:lvl3pPr>
      <a:lvl4pPr algn="l" rtl="0" eaLnBrk="1" fontAlgn="base" hangingPunct="1">
        <a:lnSpc>
          <a:spcPct val="85000"/>
        </a:lnSpc>
        <a:spcBef>
          <a:spcPct val="0"/>
        </a:spcBef>
        <a:spcAft>
          <a:spcPct val="0"/>
        </a:spcAft>
        <a:defRPr sz="3000">
          <a:solidFill>
            <a:srgbClr val="006C3A"/>
          </a:solidFill>
          <a:latin typeface="Arial Black" pitchFamily="34" charset="0"/>
        </a:defRPr>
      </a:lvl4pPr>
      <a:lvl5pPr algn="l" rtl="0" eaLnBrk="1" fontAlgn="base" hangingPunct="1">
        <a:lnSpc>
          <a:spcPct val="85000"/>
        </a:lnSpc>
        <a:spcBef>
          <a:spcPct val="0"/>
        </a:spcBef>
        <a:spcAft>
          <a:spcPct val="0"/>
        </a:spcAft>
        <a:defRPr sz="3000">
          <a:solidFill>
            <a:srgbClr val="006C3A"/>
          </a:solidFill>
          <a:latin typeface="Arial Black" pitchFamily="34" charset="0"/>
        </a:defRPr>
      </a:lvl5pPr>
      <a:lvl6pPr marL="457200" algn="l" rtl="0" eaLnBrk="1" fontAlgn="base" hangingPunct="1">
        <a:lnSpc>
          <a:spcPct val="85000"/>
        </a:lnSpc>
        <a:spcBef>
          <a:spcPct val="0"/>
        </a:spcBef>
        <a:spcAft>
          <a:spcPct val="0"/>
        </a:spcAft>
        <a:defRPr sz="3000">
          <a:solidFill>
            <a:srgbClr val="006C3A"/>
          </a:solidFill>
          <a:latin typeface="Arial Black" pitchFamily="34" charset="0"/>
        </a:defRPr>
      </a:lvl6pPr>
      <a:lvl7pPr marL="914400" algn="l" rtl="0" eaLnBrk="1" fontAlgn="base" hangingPunct="1">
        <a:lnSpc>
          <a:spcPct val="85000"/>
        </a:lnSpc>
        <a:spcBef>
          <a:spcPct val="0"/>
        </a:spcBef>
        <a:spcAft>
          <a:spcPct val="0"/>
        </a:spcAft>
        <a:defRPr sz="3000">
          <a:solidFill>
            <a:srgbClr val="006C3A"/>
          </a:solidFill>
          <a:latin typeface="Arial Black" pitchFamily="34" charset="0"/>
        </a:defRPr>
      </a:lvl7pPr>
      <a:lvl8pPr marL="1371600" algn="l" rtl="0" eaLnBrk="1" fontAlgn="base" hangingPunct="1">
        <a:lnSpc>
          <a:spcPct val="85000"/>
        </a:lnSpc>
        <a:spcBef>
          <a:spcPct val="0"/>
        </a:spcBef>
        <a:spcAft>
          <a:spcPct val="0"/>
        </a:spcAft>
        <a:defRPr sz="3000">
          <a:solidFill>
            <a:srgbClr val="006C3A"/>
          </a:solidFill>
          <a:latin typeface="Arial Black" pitchFamily="34" charset="0"/>
        </a:defRPr>
      </a:lvl8pPr>
      <a:lvl9pPr marL="1828800" algn="l" rtl="0" eaLnBrk="1" fontAlgn="base" hangingPunct="1">
        <a:lnSpc>
          <a:spcPct val="85000"/>
        </a:lnSpc>
        <a:spcBef>
          <a:spcPct val="0"/>
        </a:spcBef>
        <a:spcAft>
          <a:spcPct val="0"/>
        </a:spcAft>
        <a:defRPr sz="3000">
          <a:solidFill>
            <a:srgbClr val="006C3A"/>
          </a:solidFill>
          <a:latin typeface="Arial Black" pitchFamily="34" charset="0"/>
        </a:defRPr>
      </a:lvl9pPr>
    </p:titleStyle>
    <p:body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3" orient="horz" pos="2160">
          <p15:clr>
            <a:srgbClr val="F26B43"/>
          </p15:clr>
        </p15:guide>
        <p15:guide id="4" pos="192">
          <p15:clr>
            <a:srgbClr val="F26B43"/>
          </p15:clr>
        </p15:guide>
        <p15:guide id="5" pos="7464">
          <p15:clr>
            <a:srgbClr val="F26B43"/>
          </p15:clr>
        </p15:guide>
        <p15:guide id="6" orient="horz" pos="192">
          <p15:clr>
            <a:srgbClr val="F26B43"/>
          </p15:clr>
        </p15:guide>
        <p15:guide id="8" orient="horz" pos="912">
          <p15:clr>
            <a:srgbClr val="F26B43"/>
          </p15:clr>
        </p15:guide>
        <p15:guide id="9" orient="horz" pos="72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65855" y="411481"/>
            <a:ext cx="11379405" cy="846953"/>
          </a:xfrm>
          <a:prstGeom prst="rect">
            <a:avLst/>
          </a:prstGeom>
          <a:noFill/>
          <a:ln>
            <a:noFill/>
          </a:ln>
        </p:spPr>
        <p:txBody>
          <a:bodyPr spcFirstLastPara="1" wrap="square" lIns="91425" tIns="45700" rIns="91425" bIns="45700" anchor="t" anchorCtr="0">
            <a:noAutofit/>
          </a:bodyPr>
          <a:lstStyle>
            <a:lvl1pPr marR="0" lvl="0" algn="l" rtl="0">
              <a:lnSpc>
                <a:spcPct val="85000"/>
              </a:lnSpc>
              <a:spcBef>
                <a:spcPts val="0"/>
              </a:spcBef>
              <a:spcAft>
                <a:spcPts val="0"/>
              </a:spcAft>
              <a:buSzPts val="1400"/>
              <a:buNone/>
              <a:defRPr sz="2800" b="1"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
        <p:nvSpPr>
          <p:cNvPr id="11" name="Google Shape;11;p1"/>
          <p:cNvSpPr txBox="1">
            <a:spLocks noGrp="1"/>
          </p:cNvSpPr>
          <p:nvPr>
            <p:ph type="body" idx="1"/>
          </p:nvPr>
        </p:nvSpPr>
        <p:spPr>
          <a:xfrm>
            <a:off x="365855" y="1737361"/>
            <a:ext cx="11379405" cy="4040923"/>
          </a:xfrm>
          <a:prstGeom prst="rect">
            <a:avLst/>
          </a:prstGeom>
          <a:noFill/>
          <a:ln>
            <a:noFill/>
          </a:ln>
        </p:spPr>
        <p:txBody>
          <a:bodyPr spcFirstLastPara="1" wrap="square" lIns="91425" tIns="45700" rIns="91425" bIns="45700" anchor="t" anchorCtr="0">
            <a:noAutofit/>
          </a:bodyPr>
          <a:lstStyle>
            <a:lvl1pPr marL="457200" marR="0" lvl="0" indent="-381000" algn="l" rtl="0">
              <a:lnSpc>
                <a:spcPct val="90000"/>
              </a:lnSpc>
              <a:spcBef>
                <a:spcPts val="14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pic>
        <p:nvPicPr>
          <p:cNvPr id="12" name="Google Shape;12;p1"/>
          <p:cNvPicPr preferRelativeResize="0"/>
          <p:nvPr/>
        </p:nvPicPr>
        <p:blipFill rotWithShape="1">
          <a:blip r:embed="rId9">
            <a:alphaModFix/>
          </a:blip>
          <a:srcRect/>
          <a:stretch/>
        </p:blipFill>
        <p:spPr>
          <a:xfrm>
            <a:off x="9743698" y="6183517"/>
            <a:ext cx="1971725" cy="533060"/>
          </a:xfrm>
          <a:prstGeom prst="rect">
            <a:avLst/>
          </a:prstGeom>
          <a:noFill/>
          <a:ln>
            <a:noFill/>
          </a:ln>
        </p:spPr>
      </p:pic>
      <p:sp>
        <p:nvSpPr>
          <p:cNvPr id="13" name="Google Shape;13;p1"/>
          <p:cNvSpPr txBox="1"/>
          <p:nvPr/>
        </p:nvSpPr>
        <p:spPr>
          <a:xfrm>
            <a:off x="363923" y="6477000"/>
            <a:ext cx="3316411" cy="182562"/>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None/>
            </a:pPr>
            <a:r>
              <a:rPr lang="en-US" sz="1000" b="0" i="0" u="none" strike="noStrike" cap="none">
                <a:solidFill>
                  <a:schemeClr val="dk1"/>
                </a:solidFill>
                <a:latin typeface="Arial"/>
                <a:ea typeface="Arial"/>
                <a:cs typeface="Arial"/>
                <a:sym typeface="Arial"/>
              </a:rPr>
              <a:t> </a:t>
            </a:r>
            <a:endParaRPr/>
          </a:p>
        </p:txBody>
      </p:sp>
      <p:sp>
        <p:nvSpPr>
          <p:cNvPr id="14" name="Google Shape;14;p1"/>
          <p:cNvSpPr/>
          <p:nvPr/>
        </p:nvSpPr>
        <p:spPr>
          <a:xfrm flipH="1">
            <a:off x="163417" y="6513052"/>
            <a:ext cx="515769" cy="146511"/>
          </a:xfrm>
          <a:prstGeom prst="rect">
            <a:avLst/>
          </a:prstGeom>
          <a:noFill/>
          <a:ln>
            <a:noFill/>
          </a:ln>
        </p:spPr>
        <p:txBody>
          <a:bodyPr spcFirstLastPara="1" wrap="square" lIns="0" tIns="0" rIns="0" bIns="0" anchor="t" anchorCtr="0">
            <a:noAutofit/>
          </a:bodyPr>
          <a:lstStyle/>
          <a:p>
            <a:pPr marL="0" marR="0" lvl="0" indent="0" algn="l" rtl="0">
              <a:lnSpc>
                <a:spcPct val="90000"/>
              </a:lnSpc>
              <a:spcBef>
                <a:spcPts val="0"/>
              </a:spcBef>
              <a:spcAft>
                <a:spcPts val="0"/>
              </a:spcAft>
              <a:buNone/>
            </a:pPr>
            <a:fld id="{00000000-1234-1234-1234-123412341234}" type="slidenum">
              <a:rPr lang="en-US" sz="1000" b="0" i="0" u="none" strike="noStrike" cap="none">
                <a:solidFill>
                  <a:schemeClr val="dk1"/>
                </a:solidFill>
                <a:latin typeface="Arial"/>
                <a:ea typeface="Arial"/>
                <a:cs typeface="Arial"/>
                <a:sym typeface="Arial"/>
              </a:rPr>
              <a:pPr marL="0" marR="0" lvl="0" indent="0" algn="l" rtl="0">
                <a:lnSpc>
                  <a:spcPct val="90000"/>
                </a:lnSpc>
                <a:spcBef>
                  <a:spcPts val="0"/>
                </a:spcBef>
                <a:spcAft>
                  <a:spcPts val="0"/>
                </a:spcAft>
                <a:buNone/>
              </a:pPr>
              <a:t>‹#›</a:t>
            </a:fld>
            <a:endParaRPr sz="10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509374719"/>
      </p:ext>
    </p:extLst>
  </p:cSld>
  <p:clrMap bg1="lt1" tx1="dk1" bg2="dk2" tx2="lt2" accent1="accent1" accent2="accent2" accent3="accent3" accent4="accent4" accent5="accent5" accent6="accent6" hlink="hlink" folHlink="folHlink"/>
  <p:sldLayoutIdLst>
    <p:sldLayoutId id="2147483855" r:id="rId1"/>
    <p:sldLayoutId id="2147483856" r:id="rId2"/>
    <p:sldLayoutId id="2147483857" r:id="rId3"/>
    <p:sldLayoutId id="2147483858" r:id="rId4"/>
    <p:sldLayoutId id="2147483859" r:id="rId5"/>
    <p:sldLayoutId id="2147483860" r:id="rId6"/>
    <p:sldLayoutId id="2147483861"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1"/>
        <p:cNvGrpSpPr/>
        <p:nvPr/>
      </p:nvGrpSpPr>
      <p:grpSpPr>
        <a:xfrm>
          <a:off x="0" y="0"/>
          <a:ext cx="0" cy="0"/>
          <a:chOff x="0" y="0"/>
          <a:chExt cx="0" cy="0"/>
        </a:xfrm>
      </p:grpSpPr>
      <p:sp>
        <p:nvSpPr>
          <p:cNvPr id="202" name="Google Shape;202;p28"/>
          <p:cNvSpPr txBox="1">
            <a:spLocks noGrp="1"/>
          </p:cNvSpPr>
          <p:nvPr>
            <p:ph type="title"/>
          </p:nvPr>
        </p:nvSpPr>
        <p:spPr>
          <a:xfrm>
            <a:off x="194833" y="233022"/>
            <a:ext cx="11654267" cy="909978"/>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SzPts val="1400"/>
              <a:buNone/>
              <a:defRPr sz="3000" b="0" i="0" u="none" strike="noStrike" cap="none">
                <a:solidFill>
                  <a:schemeClr val="dk1"/>
                </a:solidFill>
                <a:latin typeface="Arial"/>
                <a:ea typeface="Arial"/>
                <a:cs typeface="Arial"/>
                <a:sym typeface="Arial"/>
              </a:defRPr>
            </a:lvl1pPr>
            <a:lvl2pPr marR="0" lvl="1"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2pPr>
            <a:lvl3pPr marR="0" lvl="2"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3pPr>
            <a:lvl4pPr marR="0" lvl="3"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4pPr>
            <a:lvl5pPr marR="0" lvl="4"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5pPr>
            <a:lvl6pPr marR="0" lvl="5"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6pPr>
            <a:lvl7pPr marR="0" lvl="6"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7pPr>
            <a:lvl8pPr marR="0" lvl="7"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8pPr>
            <a:lvl9pPr marR="0" lvl="8" algn="l" rtl="0">
              <a:lnSpc>
                <a:spcPct val="85000"/>
              </a:lnSpc>
              <a:spcBef>
                <a:spcPts val="0"/>
              </a:spcBef>
              <a:spcAft>
                <a:spcPts val="0"/>
              </a:spcAft>
              <a:buSzPts val="1400"/>
              <a:buNone/>
              <a:defRPr sz="3000" b="0" i="0" u="none" strike="noStrike" cap="none">
                <a:solidFill>
                  <a:srgbClr val="006C3A"/>
                </a:solidFill>
                <a:latin typeface="Arial Black"/>
                <a:ea typeface="Arial Black"/>
                <a:cs typeface="Arial Black"/>
                <a:sym typeface="Arial Black"/>
              </a:defRPr>
            </a:lvl9pPr>
          </a:lstStyle>
          <a:p>
            <a:endParaRPr/>
          </a:p>
        </p:txBody>
      </p:sp>
      <p:sp>
        <p:nvSpPr>
          <p:cNvPr id="203" name="Google Shape;203;p28"/>
          <p:cNvSpPr txBox="1">
            <a:spLocks noGrp="1"/>
          </p:cNvSpPr>
          <p:nvPr>
            <p:ph type="body" idx="1"/>
          </p:nvPr>
        </p:nvSpPr>
        <p:spPr>
          <a:xfrm>
            <a:off x="194833" y="1449473"/>
            <a:ext cx="11654267" cy="4603153"/>
          </a:xfrm>
          <a:prstGeom prst="rect">
            <a:avLst/>
          </a:prstGeom>
          <a:noFill/>
          <a:ln>
            <a:noFill/>
          </a:ln>
        </p:spPr>
        <p:txBody>
          <a:bodyPr spcFirstLastPara="1" wrap="square" lIns="91425" tIns="45700" rIns="91425" bIns="45700" anchor="t" anchorCtr="0">
            <a:noAutofit/>
          </a:bodyPr>
          <a:lstStyle>
            <a:lvl1pPr marL="457200" marR="0" lvl="0" indent="-342900" algn="l" rtl="0">
              <a:lnSpc>
                <a:spcPct val="90000"/>
              </a:lnSpc>
              <a:spcBef>
                <a:spcPts val="1400"/>
              </a:spcBef>
              <a:spcAft>
                <a:spcPts val="0"/>
              </a:spcAft>
              <a:buClr>
                <a:schemeClr val="dk1"/>
              </a:buClr>
              <a:buSzPts val="1800"/>
              <a:buFont typeface="Century Gothic"/>
              <a:buChar char="•"/>
              <a:defRPr sz="2000" b="0" i="0" u="none" strike="noStrike" cap="none">
                <a:solidFill>
                  <a:schemeClr val="dk1"/>
                </a:solidFill>
                <a:latin typeface="Arial"/>
                <a:ea typeface="Arial"/>
                <a:cs typeface="Arial"/>
                <a:sym typeface="Arial"/>
              </a:defRPr>
            </a:lvl1pPr>
            <a:lvl2pPr marL="914400" marR="0" lvl="1" indent="-331469" algn="l" rtl="0">
              <a:lnSpc>
                <a:spcPct val="90000"/>
              </a:lnSpc>
              <a:spcBef>
                <a:spcPts val="800"/>
              </a:spcBef>
              <a:spcAft>
                <a:spcPts val="0"/>
              </a:spcAft>
              <a:buClr>
                <a:schemeClr val="dk1"/>
              </a:buClr>
              <a:buSzPts val="1620"/>
              <a:buFont typeface="Century Gothic"/>
              <a:buChar char="–"/>
              <a:defRPr sz="1800" b="0" i="0" u="none" strike="noStrike" cap="none">
                <a:solidFill>
                  <a:schemeClr val="dk1"/>
                </a:solidFill>
                <a:latin typeface="Arial"/>
                <a:ea typeface="Arial"/>
                <a:cs typeface="Arial"/>
                <a:sym typeface="Arial"/>
              </a:defRPr>
            </a:lvl2pPr>
            <a:lvl3pPr marL="1371600" marR="0" lvl="2" indent="-320039" algn="l" rtl="0">
              <a:lnSpc>
                <a:spcPct val="90000"/>
              </a:lnSpc>
              <a:spcBef>
                <a:spcPts val="800"/>
              </a:spcBef>
              <a:spcAft>
                <a:spcPts val="0"/>
              </a:spcAft>
              <a:buClr>
                <a:schemeClr val="dk1"/>
              </a:buClr>
              <a:buSzPts val="1440"/>
              <a:buFont typeface="Century Gothic"/>
              <a:buChar char="•"/>
              <a:defRPr sz="1600" b="0" i="0" u="none" strike="noStrike" cap="none">
                <a:solidFill>
                  <a:schemeClr val="dk1"/>
                </a:solidFill>
                <a:latin typeface="Arial"/>
                <a:ea typeface="Arial"/>
                <a:cs typeface="Arial"/>
                <a:sym typeface="Arial"/>
              </a:defRPr>
            </a:lvl3pPr>
            <a:lvl4pPr marL="1828800" marR="0" lvl="3"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4pPr>
            <a:lvl5pPr marL="2286000" marR="0" lvl="4" indent="-342900" algn="l" rtl="0">
              <a:lnSpc>
                <a:spcPct val="90000"/>
              </a:lnSpc>
              <a:spcBef>
                <a:spcPts val="6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9pPr>
          </a:lstStyle>
          <a:p>
            <a:endParaRPr/>
          </a:p>
        </p:txBody>
      </p:sp>
      <p:sp>
        <p:nvSpPr>
          <p:cNvPr id="204" name="Google Shape;204;p28"/>
          <p:cNvSpPr/>
          <p:nvPr/>
        </p:nvSpPr>
        <p:spPr>
          <a:xfrm flipH="1">
            <a:off x="11848362" y="6588336"/>
            <a:ext cx="280401" cy="152400"/>
          </a:xfrm>
          <a:prstGeom prst="rect">
            <a:avLst/>
          </a:prstGeom>
          <a:noFill/>
          <a:ln>
            <a:noFill/>
          </a:ln>
        </p:spPr>
        <p:txBody>
          <a:bodyPr spcFirstLastPara="1" wrap="square" lIns="0" tIns="0" rIns="0" bIns="0" anchor="ctr" anchorCtr="0">
            <a:noAutofit/>
          </a:bodyPr>
          <a:lstStyle/>
          <a:p>
            <a:pPr marL="0" marR="0" lvl="0" indent="0" algn="ctr" rtl="0">
              <a:lnSpc>
                <a:spcPct val="90000"/>
              </a:lnSpc>
              <a:spcBef>
                <a:spcPts val="0"/>
              </a:spcBef>
              <a:spcAft>
                <a:spcPts val="0"/>
              </a:spcAft>
              <a:buNone/>
            </a:pPr>
            <a:fld id="{00000000-1234-1234-1234-123412341234}" type="slidenum">
              <a:rPr lang="en-US" sz="900" b="1" i="0" u="none" strike="noStrike" cap="none">
                <a:solidFill>
                  <a:srgbClr val="BFBFBF"/>
                </a:solidFill>
                <a:latin typeface="Arial"/>
                <a:ea typeface="Arial"/>
                <a:cs typeface="Arial"/>
                <a:sym typeface="Arial"/>
              </a:rPr>
              <a:t>‹#›</a:t>
            </a:fld>
            <a:endParaRPr sz="900" b="1" i="0" u="none" strike="noStrike" cap="none">
              <a:solidFill>
                <a:srgbClr val="BFBFBF"/>
              </a:solidFill>
              <a:latin typeface="Arial"/>
              <a:ea typeface="Arial"/>
              <a:cs typeface="Arial"/>
              <a:sym typeface="Arial"/>
            </a:endParaRPr>
          </a:p>
        </p:txBody>
      </p:sp>
      <p:sp>
        <p:nvSpPr>
          <p:cNvPr id="205" name="Google Shape;205;p28"/>
          <p:cNvSpPr txBox="1"/>
          <p:nvPr/>
        </p:nvSpPr>
        <p:spPr>
          <a:xfrm>
            <a:off x="8097917" y="6573180"/>
            <a:ext cx="3860800" cy="182562"/>
          </a:xfrm>
          <a:prstGeom prst="rect">
            <a:avLst/>
          </a:prstGeom>
          <a:noFill/>
          <a:ln>
            <a:noFill/>
          </a:ln>
        </p:spPr>
        <p:txBody>
          <a:bodyPr spcFirstLastPara="1" wrap="square" lIns="91425" tIns="45700" rIns="91425" bIns="45700" anchor="ctr" anchorCtr="0">
            <a:noAutofit/>
          </a:bodyPr>
          <a:lstStyle/>
          <a:p>
            <a:pPr marL="0" marR="0" lvl="0" indent="0" algn="r" rtl="0">
              <a:spcBef>
                <a:spcPts val="0"/>
              </a:spcBef>
              <a:spcAft>
                <a:spcPts val="0"/>
              </a:spcAft>
              <a:buNone/>
            </a:pPr>
            <a:r>
              <a:rPr lang="en-US" sz="1000" b="0" i="0" u="none" strike="noStrike" cap="none">
                <a:solidFill>
                  <a:srgbClr val="BFBFBF"/>
                </a:solidFill>
                <a:latin typeface="Arial"/>
                <a:ea typeface="Arial"/>
                <a:cs typeface="Arial"/>
                <a:sym typeface="Arial"/>
              </a:rPr>
              <a:t>  </a:t>
            </a:r>
            <a:endParaRPr/>
          </a:p>
        </p:txBody>
      </p:sp>
      <p:pic>
        <p:nvPicPr>
          <p:cNvPr id="206" name="Google Shape;206;p28"/>
          <p:cNvPicPr preferRelativeResize="0"/>
          <p:nvPr/>
        </p:nvPicPr>
        <p:blipFill rotWithShape="1">
          <a:blip r:embed="rId12">
            <a:alphaModFix/>
          </a:blip>
          <a:srcRect/>
          <a:stretch/>
        </p:blipFill>
        <p:spPr>
          <a:xfrm>
            <a:off x="339799" y="6318074"/>
            <a:ext cx="1517521" cy="410372"/>
          </a:xfrm>
          <a:prstGeom prst="rect">
            <a:avLst/>
          </a:prstGeom>
          <a:noFill/>
          <a:ln>
            <a:noFill/>
          </a:ln>
        </p:spPr>
      </p:pic>
      <p:pic>
        <p:nvPicPr>
          <p:cNvPr id="207" name="Google Shape;207;p28"/>
          <p:cNvPicPr preferRelativeResize="0"/>
          <p:nvPr/>
        </p:nvPicPr>
        <p:blipFill rotWithShape="1">
          <a:blip r:embed="rId13">
            <a:alphaModFix/>
          </a:blip>
          <a:srcRect l="14723" t="98890" r="25121" b="449"/>
          <a:stretch/>
        </p:blipFill>
        <p:spPr>
          <a:xfrm>
            <a:off x="0" y="6812281"/>
            <a:ext cx="12192000" cy="45719"/>
          </a:xfrm>
          <a:prstGeom prst="rect">
            <a:avLst/>
          </a:prstGeom>
          <a:noFill/>
          <a:ln>
            <a:noFill/>
          </a:ln>
        </p:spPr>
      </p:pic>
    </p:spTree>
    <p:extLst>
      <p:ext uri="{BB962C8B-B14F-4D97-AF65-F5344CB8AC3E}">
        <p14:creationId xmlns:p14="http://schemas.microsoft.com/office/powerpoint/2010/main" val="3536599691"/>
      </p:ext>
    </p:extLst>
  </p:cSld>
  <p:clrMap bg1="lt1" tx1="dk1" bg2="dk2" tx2="lt2" accent1="accent1" accent2="accent2" accent3="accent3" accent4="accent4" accent5="accent5" accent6="accent6" hlink="hlink" folHlink="folHlink"/>
  <p:sldLayoutIdLst>
    <p:sldLayoutId id="2147483863" r:id="rId1"/>
    <p:sldLayoutId id="2147483865" r:id="rId2"/>
    <p:sldLayoutId id="2147483866" r:id="rId3"/>
    <p:sldLayoutId id="2147483867" r:id="rId4"/>
    <p:sldLayoutId id="2147483868" r:id="rId5"/>
    <p:sldLayoutId id="2147483869" r:id="rId6"/>
    <p:sldLayoutId id="2147483870" r:id="rId7"/>
    <p:sldLayoutId id="2147483871" r:id="rId8"/>
    <p:sldLayoutId id="2147483872" r:id="rId9"/>
    <p:sldLayoutId id="2147483873"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192">
          <p15:clr>
            <a:srgbClr val="F26B43"/>
          </p15:clr>
        </p15:guide>
        <p15:guide id="4" pos="7464">
          <p15:clr>
            <a:srgbClr val="F26B43"/>
          </p15:clr>
        </p15:guide>
        <p15:guide id="5" orient="horz" pos="192">
          <p15:clr>
            <a:srgbClr val="F26B43"/>
          </p15:clr>
        </p15:guide>
        <p15:guide id="6" orient="horz" pos="912">
          <p15:clr>
            <a:srgbClr val="F26B43"/>
          </p15:clr>
        </p15:guide>
        <p15:guide id="7" orient="horz" pos="72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9.xml"/></Relationships>
</file>

<file path=ppt/slides/_rels/slide1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38.emf"/><Relationship Id="rId2" Type="http://schemas.openxmlformats.org/officeDocument/2006/relationships/image" Target="../media/image37.emf"/><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14.xml"/><Relationship Id="rId6" Type="http://schemas.openxmlformats.org/officeDocument/2006/relationships/image" Target="../media/image43.png"/><Relationship Id="rId5" Type="http://schemas.openxmlformats.org/officeDocument/2006/relationships/image" Target="../media/image42.tiff"/><Relationship Id="rId4" Type="http://schemas.openxmlformats.org/officeDocument/2006/relationships/image" Target="../media/image41.png"/></Relationships>
</file>

<file path=ppt/slides/_rels/slide1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4.png"/><Relationship Id="rId1" Type="http://schemas.openxmlformats.org/officeDocument/2006/relationships/slideLayout" Target="../slideLayouts/slideLayout16.xml"/><Relationship Id="rId4" Type="http://schemas.openxmlformats.org/officeDocument/2006/relationships/image" Target="../media/image46.emf"/></Relationships>
</file>

<file path=ppt/slides/_rels/slide18.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37.emf"/><Relationship Id="rId1" Type="http://schemas.openxmlformats.org/officeDocument/2006/relationships/slideLayout" Target="../slideLayouts/slideLayout3.xml"/><Relationship Id="rId6" Type="http://schemas.openxmlformats.org/officeDocument/2006/relationships/image" Target="../media/image50.tiff"/><Relationship Id="rId5" Type="http://schemas.openxmlformats.org/officeDocument/2006/relationships/image" Target="../media/image49.png"/><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jpeg"/><Relationship Id="rId1" Type="http://schemas.openxmlformats.org/officeDocument/2006/relationships/slideLayout" Target="../slideLayouts/slideLayout16.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hyperlink" Target="https://xsdk.info/policies" TargetMode="External"/><Relationship Id="rId2" Type="http://schemas.openxmlformats.org/officeDocument/2006/relationships/notesSlide" Target="../notesSlides/notesSlide11.xml"/><Relationship Id="rId1" Type="http://schemas.openxmlformats.org/officeDocument/2006/relationships/slideLayout" Target="../slideLayouts/slideLayout30.xml"/><Relationship Id="rId4" Type="http://schemas.openxmlformats.org/officeDocument/2006/relationships/image" Target="../media/image62.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3.png"/><Relationship Id="rId1" Type="http://schemas.openxmlformats.org/officeDocument/2006/relationships/slideLayout" Target="../slideLayouts/slideLayout31.xml"/></Relationships>
</file>

<file path=ppt/slides/_rels/slide24.xml.rels><?xml version="1.0" encoding="UTF-8" standalone="yes"?>
<Relationships xmlns="http://schemas.openxmlformats.org/package/2006/relationships"><Relationship Id="rId2" Type="http://schemas.openxmlformats.org/officeDocument/2006/relationships/image" Target="../media/image64.emf"/><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ithub.com/xsdk-project/xsdk-community-policies" TargetMode="External"/><Relationship Id="rId1" Type="http://schemas.openxmlformats.org/officeDocument/2006/relationships/slideLayout" Target="../slideLayouts/slideLayout33.xml"/><Relationship Id="rId4" Type="http://schemas.openxmlformats.org/officeDocument/2006/relationships/image" Target="../media/image66.pn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xsdk-project/xsdk-policy-compatibility" TargetMode="External"/><Relationship Id="rId2" Type="http://schemas.openxmlformats.org/officeDocument/2006/relationships/image" Target="../media/image67.png"/><Relationship Id="rId1" Type="http://schemas.openxmlformats.org/officeDocument/2006/relationships/slideLayout" Target="../slideLayouts/slideLayout33.xml"/></Relationships>
</file>

<file path=ppt/slides/_rels/slide29.xml.rels><?xml version="1.0" encoding="UTF-8" standalone="yes"?>
<Relationships xmlns="http://schemas.openxmlformats.org/package/2006/relationships"><Relationship Id="rId3" Type="http://schemas.openxmlformats.org/officeDocument/2006/relationships/hyperlink" Target="https://github.com/xsdk-project/xsdk-policy-compatibility" TargetMode="External"/><Relationship Id="rId2" Type="http://schemas.openxmlformats.org/officeDocument/2006/relationships/notesSlide" Target="../notesSlides/notesSlide12.xml"/><Relationship Id="rId1" Type="http://schemas.openxmlformats.org/officeDocument/2006/relationships/slideLayout" Target="../slideLayouts/slideLayout33.xml"/><Relationship Id="rId5" Type="http://schemas.openxmlformats.org/officeDocument/2006/relationships/hyperlink" Target="https://docs.google.com/document/d/16y2bL1RZg8wke0vY8c97ssvhRYNez34Q4QGg4LolEUk/edit?usp=sharing" TargetMode="External"/><Relationship Id="rId4" Type="http://schemas.openxmlformats.org/officeDocument/2006/relationships/hyperlink" Target="https://xsdk.info/releases"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8" Type="http://schemas.openxmlformats.org/officeDocument/2006/relationships/diagramLayout" Target="../diagrams/layout5.xml"/><Relationship Id="rId13" Type="http://schemas.openxmlformats.org/officeDocument/2006/relationships/diagramLayout" Target="../diagrams/layout6.xml"/><Relationship Id="rId18" Type="http://schemas.openxmlformats.org/officeDocument/2006/relationships/diagramLayout" Target="../diagrams/layout7.xml"/><Relationship Id="rId3" Type="http://schemas.openxmlformats.org/officeDocument/2006/relationships/diagramLayout" Target="../diagrams/layout4.xml"/><Relationship Id="rId21" Type="http://schemas.microsoft.com/office/2007/relationships/diagramDrawing" Target="../diagrams/drawing7.xml"/><Relationship Id="rId7" Type="http://schemas.openxmlformats.org/officeDocument/2006/relationships/diagramData" Target="../diagrams/data5.xml"/><Relationship Id="rId12" Type="http://schemas.openxmlformats.org/officeDocument/2006/relationships/diagramData" Target="../diagrams/data6.xml"/><Relationship Id="rId17" Type="http://schemas.openxmlformats.org/officeDocument/2006/relationships/diagramData" Target="../diagrams/data7.xml"/><Relationship Id="rId2" Type="http://schemas.openxmlformats.org/officeDocument/2006/relationships/diagramData" Target="../diagrams/data4.xml"/><Relationship Id="rId16" Type="http://schemas.microsoft.com/office/2007/relationships/diagramDrawing" Target="../diagrams/drawing6.xml"/><Relationship Id="rId20" Type="http://schemas.openxmlformats.org/officeDocument/2006/relationships/diagramColors" Target="../diagrams/colors7.xml"/><Relationship Id="rId1" Type="http://schemas.openxmlformats.org/officeDocument/2006/relationships/slideLayout" Target="../slideLayouts/slideLayout42.xml"/><Relationship Id="rId6" Type="http://schemas.microsoft.com/office/2007/relationships/diagramDrawing" Target="../diagrams/drawing4.xml"/><Relationship Id="rId11" Type="http://schemas.microsoft.com/office/2007/relationships/diagramDrawing" Target="../diagrams/drawing5.xml"/><Relationship Id="rId5" Type="http://schemas.openxmlformats.org/officeDocument/2006/relationships/diagramColors" Target="../diagrams/colors4.xml"/><Relationship Id="rId15" Type="http://schemas.openxmlformats.org/officeDocument/2006/relationships/diagramColors" Target="../diagrams/colors6.xml"/><Relationship Id="rId10" Type="http://schemas.openxmlformats.org/officeDocument/2006/relationships/diagramColors" Target="../diagrams/colors5.xml"/><Relationship Id="rId19" Type="http://schemas.openxmlformats.org/officeDocument/2006/relationships/diagramQuickStyle" Target="../diagrams/quickStyle7.xml"/><Relationship Id="rId4" Type="http://schemas.openxmlformats.org/officeDocument/2006/relationships/diagramQuickStyle" Target="../diagrams/quickStyle4.xml"/><Relationship Id="rId9" Type="http://schemas.openxmlformats.org/officeDocument/2006/relationships/diagramQuickStyle" Target="../diagrams/quickStyle5.xml"/><Relationship Id="rId14" Type="http://schemas.openxmlformats.org/officeDocument/2006/relationships/diagramQuickStyle" Target="../diagrams/quickStyle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79.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17.xml"/><Relationship Id="rId1" Type="http://schemas.openxmlformats.org/officeDocument/2006/relationships/slideLayout" Target="../slideLayouts/slideLayout72.xml"/></Relationships>
</file>

<file path=ppt/slides/_rels/slide5.xml.rels><?xml version="1.0" encoding="UTF-8" standalone="yes"?>
<Relationships xmlns="http://schemas.openxmlformats.org/package/2006/relationships"><Relationship Id="rId8" Type="http://schemas.openxmlformats.org/officeDocument/2006/relationships/image" Target="../media/image32.jpeg"/><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jpeg"/><Relationship Id="rId4" Type="http://schemas.openxmlformats.org/officeDocument/2006/relationships/image" Target="../media/image28.jpeg"/><Relationship Id="rId9" Type="http://schemas.openxmlformats.org/officeDocument/2006/relationships/image" Target="../media/image33.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234176" y="1465551"/>
            <a:ext cx="11957824" cy="1030930"/>
          </a:xfrm>
        </p:spPr>
        <p:txBody>
          <a:bodyPr/>
          <a:lstStyle/>
          <a:p>
            <a:r>
              <a:rPr lang="en-US" dirty="0"/>
              <a:t>The Extreme-scale Scientific Software Stack (E4S)</a:t>
            </a:r>
            <a:br>
              <a:rPr lang="en-US" dirty="0"/>
            </a:br>
            <a:r>
              <a:rPr lang="en-US" dirty="0"/>
              <a:t>for Collaborative Open Source Software</a:t>
            </a:r>
          </a:p>
        </p:txBody>
      </p:sp>
      <p:sp>
        <p:nvSpPr>
          <p:cNvPr id="5" name="Subtitle 4"/>
          <p:cNvSpPr>
            <a:spLocks noGrp="1"/>
          </p:cNvSpPr>
          <p:nvPr>
            <p:ph type="subTitle" idx="1"/>
          </p:nvPr>
        </p:nvSpPr>
        <p:spPr>
          <a:xfrm>
            <a:off x="1944551" y="3658286"/>
            <a:ext cx="9364001" cy="2855300"/>
          </a:xfrm>
        </p:spPr>
        <p:txBody>
          <a:bodyPr/>
          <a:lstStyle/>
          <a:p>
            <a:pPr>
              <a:spcBef>
                <a:spcPts val="0"/>
              </a:spcBef>
            </a:pPr>
            <a:r>
              <a:rPr lang="en-US" dirty="0"/>
              <a:t>Michael A. Heroux, Sandia National Laboratories</a:t>
            </a:r>
          </a:p>
          <a:p>
            <a:pPr>
              <a:spcBef>
                <a:spcPts val="0"/>
              </a:spcBef>
            </a:pPr>
            <a:r>
              <a:rPr lang="en-US" dirty="0"/>
              <a:t>Director of Software Technology, US Exascale Computing Project</a:t>
            </a:r>
          </a:p>
          <a:p>
            <a:endParaRPr lang="en-US" dirty="0"/>
          </a:p>
          <a:p>
            <a:pPr>
              <a:spcBef>
                <a:spcPts val="0"/>
              </a:spcBef>
            </a:pPr>
            <a:r>
              <a:rPr lang="en-US" dirty="0"/>
              <a:t>The 2nd R-CCS International Symposium</a:t>
            </a:r>
          </a:p>
          <a:p>
            <a:pPr>
              <a:spcBef>
                <a:spcPts val="0"/>
              </a:spcBef>
            </a:pPr>
            <a:r>
              <a:rPr lang="en-US" dirty="0"/>
              <a:t>February 18, 2020</a:t>
            </a:r>
          </a:p>
        </p:txBody>
      </p:sp>
    </p:spTree>
    <p:extLst>
      <p:ext uri="{BB962C8B-B14F-4D97-AF65-F5344CB8AC3E}">
        <p14:creationId xmlns:p14="http://schemas.microsoft.com/office/powerpoint/2010/main" val="3261283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3190-26EE-4B51-A449-C2473B0A86F6}"/>
              </a:ext>
            </a:extLst>
          </p:cNvPr>
          <p:cNvSpPr>
            <a:spLocks noGrp="1"/>
          </p:cNvSpPr>
          <p:nvPr>
            <p:ph type="title"/>
          </p:nvPr>
        </p:nvSpPr>
        <p:spPr/>
        <p:txBody>
          <a:bodyPr/>
          <a:lstStyle/>
          <a:p>
            <a:r>
              <a:rPr lang="en-US" dirty="0"/>
              <a:t>Delivering an open, hierarchical software ecosystem</a:t>
            </a:r>
          </a:p>
        </p:txBody>
      </p:sp>
      <p:graphicFrame>
        <p:nvGraphicFramePr>
          <p:cNvPr id="5" name="Diagram 4">
            <a:extLst>
              <a:ext uri="{FF2B5EF4-FFF2-40B4-BE49-F238E27FC236}">
                <a16:creationId xmlns:a16="http://schemas.microsoft.com/office/drawing/2014/main" id="{B4C65C10-2C1D-460F-B2D1-7EA3823B007E}"/>
              </a:ext>
            </a:extLst>
          </p:cNvPr>
          <p:cNvGraphicFramePr/>
          <p:nvPr/>
        </p:nvGraphicFramePr>
        <p:xfrm>
          <a:off x="3347842" y="1266075"/>
          <a:ext cx="829403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Arrow 3">
            <a:extLst>
              <a:ext uri="{FF2B5EF4-FFF2-40B4-BE49-F238E27FC236}">
                <a16:creationId xmlns:a16="http://schemas.microsoft.com/office/drawing/2014/main" id="{BC9F0E32-1482-49BE-B9FC-5B09583ACAA5}"/>
              </a:ext>
            </a:extLst>
          </p:cNvPr>
          <p:cNvSpPr/>
          <p:nvPr/>
        </p:nvSpPr>
        <p:spPr>
          <a:xfrm>
            <a:off x="278776" y="866026"/>
            <a:ext cx="11570323" cy="359600"/>
          </a:xfrm>
          <a:prstGeom prst="rightArrow">
            <a:avLst>
              <a:gd name="adj1" fmla="val 79400"/>
              <a:gd name="adj2" fmla="val 54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Levels of Integration	        Product 			Source and Delivery</a:t>
            </a:r>
          </a:p>
        </p:txBody>
      </p:sp>
      <p:sp>
        <p:nvSpPr>
          <p:cNvPr id="7" name="Rectangle 6">
            <a:extLst>
              <a:ext uri="{FF2B5EF4-FFF2-40B4-BE49-F238E27FC236}">
                <a16:creationId xmlns:a16="http://schemas.microsoft.com/office/drawing/2014/main" id="{5BA73E65-9DFD-463B-8BEA-6E0126A4C555}"/>
              </a:ext>
            </a:extLst>
          </p:cNvPr>
          <p:cNvSpPr/>
          <p:nvPr/>
        </p:nvSpPr>
        <p:spPr>
          <a:xfrm>
            <a:off x="361176" y="3178039"/>
            <a:ext cx="3048000" cy="1200329"/>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Group similar products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Make interoperable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Assure policy compliant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Include external products</a:t>
            </a:r>
          </a:p>
        </p:txBody>
      </p:sp>
      <p:sp>
        <p:nvSpPr>
          <p:cNvPr id="8" name="Rectangle 7">
            <a:extLst>
              <a:ext uri="{FF2B5EF4-FFF2-40B4-BE49-F238E27FC236}">
                <a16:creationId xmlns:a16="http://schemas.microsoft.com/office/drawing/2014/main" id="{03B253F6-D695-4330-B7A2-8A631F95D07C}"/>
              </a:ext>
            </a:extLst>
          </p:cNvPr>
          <p:cNvSpPr/>
          <p:nvPr/>
        </p:nvSpPr>
        <p:spPr>
          <a:xfrm>
            <a:off x="422509" y="4834473"/>
            <a:ext cx="3048000" cy="923330"/>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Build all SDKs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Build complete stack</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Containerize binaries</a:t>
            </a:r>
          </a:p>
        </p:txBody>
      </p:sp>
      <p:sp>
        <p:nvSpPr>
          <p:cNvPr id="9" name="Rectangle 8">
            <a:extLst>
              <a:ext uri="{FF2B5EF4-FFF2-40B4-BE49-F238E27FC236}">
                <a16:creationId xmlns:a16="http://schemas.microsoft.com/office/drawing/2014/main" id="{193D9B3F-1F52-4926-911C-6975126881CC}"/>
              </a:ext>
            </a:extLst>
          </p:cNvPr>
          <p:cNvSpPr/>
          <p:nvPr/>
        </p:nvSpPr>
        <p:spPr>
          <a:xfrm>
            <a:off x="422509" y="2034944"/>
            <a:ext cx="3048000" cy="646331"/>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Standard workflow</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Existed before ECP</a:t>
            </a:r>
          </a:p>
        </p:txBody>
      </p:sp>
      <p:grpSp>
        <p:nvGrpSpPr>
          <p:cNvPr id="4" name="Group 3">
            <a:extLst>
              <a:ext uri="{FF2B5EF4-FFF2-40B4-BE49-F238E27FC236}">
                <a16:creationId xmlns:a16="http://schemas.microsoft.com/office/drawing/2014/main" id="{BAC26707-AA9C-1541-8D38-58B7EF63709B}"/>
              </a:ext>
            </a:extLst>
          </p:cNvPr>
          <p:cNvGrpSpPr/>
          <p:nvPr/>
        </p:nvGrpSpPr>
        <p:grpSpPr>
          <a:xfrm>
            <a:off x="278775" y="2845007"/>
            <a:ext cx="11657075" cy="3839734"/>
            <a:chOff x="278775" y="2845007"/>
            <a:chExt cx="11657075" cy="3839734"/>
          </a:xfrm>
        </p:grpSpPr>
        <p:sp>
          <p:nvSpPr>
            <p:cNvPr id="3" name="Rounded Rectangle 2">
              <a:extLst>
                <a:ext uri="{FF2B5EF4-FFF2-40B4-BE49-F238E27FC236}">
                  <a16:creationId xmlns:a16="http://schemas.microsoft.com/office/drawing/2014/main" id="{752F139C-8068-0B48-8CE0-3A2562EC9698}"/>
                </a:ext>
              </a:extLst>
            </p:cNvPr>
            <p:cNvSpPr/>
            <p:nvPr/>
          </p:nvSpPr>
          <p:spPr>
            <a:xfrm>
              <a:off x="278775" y="2845007"/>
              <a:ext cx="11657075" cy="3839734"/>
            </a:xfrm>
            <a:prstGeom prst="roundRect">
              <a:avLst>
                <a:gd name="adj" fmla="val 3032"/>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0" name="Rounded Rectangle 9">
              <a:extLst>
                <a:ext uri="{FF2B5EF4-FFF2-40B4-BE49-F238E27FC236}">
                  <a16:creationId xmlns:a16="http://schemas.microsoft.com/office/drawing/2014/main" id="{BEA7A79E-50D7-0540-8A1B-93590BA5E27A}"/>
                </a:ext>
              </a:extLst>
            </p:cNvPr>
            <p:cNvSpPr/>
            <p:nvPr/>
          </p:nvSpPr>
          <p:spPr>
            <a:xfrm>
              <a:off x="6769132" y="6255444"/>
              <a:ext cx="5144093" cy="429297"/>
            </a:xfrm>
            <a:prstGeom prst="roundRect">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ECP ST Open Product Integration Architecture</a:t>
              </a:r>
            </a:p>
          </p:txBody>
        </p:sp>
      </p:grpSp>
      <p:sp>
        <p:nvSpPr>
          <p:cNvPr id="11" name="Rounded Rectangle 10">
            <a:extLst>
              <a:ext uri="{FF2B5EF4-FFF2-40B4-BE49-F238E27FC236}">
                <a16:creationId xmlns:a16="http://schemas.microsoft.com/office/drawing/2014/main" id="{465E7B63-DF4E-834D-886B-6FA8A756FA81}"/>
              </a:ext>
            </a:extLst>
          </p:cNvPr>
          <p:cNvSpPr/>
          <p:nvPr/>
        </p:nvSpPr>
        <p:spPr>
          <a:xfrm>
            <a:off x="267462" y="1266074"/>
            <a:ext cx="11645763" cy="1455859"/>
          </a:xfrm>
          <a:prstGeom prst="roundRect">
            <a:avLst>
              <a:gd name="adj" fmla="val 3032"/>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A7E21778-EB1F-1C4B-A6D9-00CF2B795F4A}"/>
              </a:ext>
            </a:extLst>
          </p:cNvPr>
          <p:cNvSpPr/>
          <p:nvPr/>
        </p:nvSpPr>
        <p:spPr>
          <a:xfrm>
            <a:off x="264921" y="1269560"/>
            <a:ext cx="3323406" cy="429297"/>
          </a:xfrm>
          <a:prstGeom prst="roundRect">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ECP ST Individual Products</a:t>
            </a:r>
          </a:p>
        </p:txBody>
      </p:sp>
    </p:spTree>
    <p:extLst>
      <p:ext uri="{BB962C8B-B14F-4D97-AF65-F5344CB8AC3E}">
        <p14:creationId xmlns:p14="http://schemas.microsoft.com/office/powerpoint/2010/main" val="2148639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5"/>
          <p:cNvSpPr txBox="1">
            <a:spLocks noGrp="1"/>
          </p:cNvSpPr>
          <p:nvPr>
            <p:ph type="title"/>
          </p:nvPr>
        </p:nvSpPr>
        <p:spPr>
          <a:xfrm>
            <a:off x="190500" y="230017"/>
            <a:ext cx="11658600" cy="908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E4S: Extreme-scale Scientific Software Stack</a:t>
            </a:r>
            <a:endParaRPr dirty="0"/>
          </a:p>
        </p:txBody>
      </p:sp>
      <p:sp>
        <p:nvSpPr>
          <p:cNvPr id="339" name="Google Shape;339;p45"/>
          <p:cNvSpPr txBox="1">
            <a:spLocks noGrp="1"/>
          </p:cNvSpPr>
          <p:nvPr>
            <p:ph type="body" idx="1"/>
          </p:nvPr>
        </p:nvSpPr>
        <p:spPr>
          <a:xfrm>
            <a:off x="342899" y="928359"/>
            <a:ext cx="11118851" cy="2485200"/>
          </a:xfrm>
          <a:prstGeom prst="rect">
            <a:avLst/>
          </a:prstGeom>
          <a:noFill/>
          <a:ln>
            <a:noFill/>
          </a:ln>
        </p:spPr>
        <p:txBody>
          <a:bodyPr spcFirstLastPara="1" wrap="square" lIns="91425" tIns="45700" rIns="91425" bIns="45700" anchor="t" anchorCtr="0">
            <a:noAutofit/>
          </a:bodyPr>
          <a:lstStyle/>
          <a:p>
            <a:pPr marL="228600" lvl="0" indent="-228600" algn="l" rtl="0">
              <a:lnSpc>
                <a:spcPct val="120000"/>
              </a:lnSpc>
              <a:spcBef>
                <a:spcPts val="0"/>
              </a:spcBef>
              <a:spcAft>
                <a:spcPts val="0"/>
              </a:spcAft>
              <a:buSzPts val="1800"/>
              <a:buChar char="•"/>
            </a:pPr>
            <a:r>
              <a:rPr lang="en-US" dirty="0"/>
              <a:t>Curated release of ECP ST products based on </a:t>
            </a:r>
            <a:r>
              <a:rPr lang="en-US" dirty="0" err="1"/>
              <a:t>Spack</a:t>
            </a:r>
            <a:r>
              <a:rPr lang="en-US" dirty="0"/>
              <a:t> [http://</a:t>
            </a:r>
            <a:r>
              <a:rPr lang="en-US" dirty="0" err="1"/>
              <a:t>spack.io</a:t>
            </a:r>
            <a:r>
              <a:rPr lang="en-US" dirty="0"/>
              <a:t>] package manager</a:t>
            </a:r>
          </a:p>
          <a:p>
            <a:pPr marL="228600" indent="-228600">
              <a:lnSpc>
                <a:spcPct val="120000"/>
              </a:lnSpc>
              <a:spcBef>
                <a:spcPts val="0"/>
              </a:spcBef>
            </a:pPr>
            <a:r>
              <a:rPr lang="en-US" dirty="0" err="1"/>
              <a:t>Spack</a:t>
            </a:r>
            <a:r>
              <a:rPr lang="en-US" dirty="0"/>
              <a:t> binary build caches for bare-metal installs</a:t>
            </a:r>
          </a:p>
          <a:p>
            <a:pPr marL="685800" lvl="1" indent="-228600">
              <a:lnSpc>
                <a:spcPct val="120000"/>
              </a:lnSpc>
              <a:spcBef>
                <a:spcPts val="0"/>
              </a:spcBef>
            </a:pPr>
            <a:r>
              <a:rPr lang="en-US" dirty="0"/>
              <a:t>x86_64, ppc64le (IBM Power 9), and aarch64 (ARM64)</a:t>
            </a:r>
          </a:p>
          <a:p>
            <a:pPr marL="228600" lvl="0" indent="-228600" algn="l" rtl="0">
              <a:lnSpc>
                <a:spcPct val="120000"/>
              </a:lnSpc>
              <a:spcBef>
                <a:spcPts val="0"/>
              </a:spcBef>
              <a:spcAft>
                <a:spcPts val="0"/>
              </a:spcAft>
              <a:buSzPts val="1800"/>
              <a:buChar char="•"/>
            </a:pPr>
            <a:r>
              <a:rPr lang="en-US" dirty="0"/>
              <a:t>Container images on </a:t>
            </a:r>
            <a:r>
              <a:rPr lang="en-US" dirty="0" err="1"/>
              <a:t>DockerHub</a:t>
            </a:r>
            <a:r>
              <a:rPr lang="en-US" dirty="0"/>
              <a:t> and E4S website of pre-built binaries of ECP ST products</a:t>
            </a:r>
          </a:p>
          <a:p>
            <a:pPr marL="228600" lvl="0" indent="-228600" algn="l" rtl="0">
              <a:lnSpc>
                <a:spcPct val="120000"/>
              </a:lnSpc>
              <a:spcBef>
                <a:spcPts val="0"/>
              </a:spcBef>
              <a:spcAft>
                <a:spcPts val="0"/>
              </a:spcAft>
              <a:buSzPts val="1800"/>
              <a:buChar char="•"/>
            </a:pPr>
            <a:r>
              <a:rPr lang="en-US" dirty="0"/>
              <a:t>Base images and full featured containers (GPU support)</a:t>
            </a:r>
          </a:p>
          <a:p>
            <a:pPr marL="228600" lvl="0" indent="-228600" algn="l" rtl="0">
              <a:lnSpc>
                <a:spcPct val="120000"/>
              </a:lnSpc>
              <a:spcBef>
                <a:spcPts val="0"/>
              </a:spcBef>
              <a:spcAft>
                <a:spcPts val="0"/>
              </a:spcAft>
              <a:buSzPts val="1800"/>
              <a:buChar char="•"/>
            </a:pPr>
            <a:r>
              <a:rPr lang="en-US" dirty="0" err="1"/>
              <a:t>GitHub</a:t>
            </a:r>
            <a:r>
              <a:rPr lang="en-US" dirty="0"/>
              <a:t> recipes for creating custom images from base images</a:t>
            </a:r>
          </a:p>
          <a:p>
            <a:pPr marL="228600" lvl="0" indent="-228600" algn="l" rtl="0">
              <a:lnSpc>
                <a:spcPct val="120000"/>
              </a:lnSpc>
              <a:spcBef>
                <a:spcPts val="0"/>
              </a:spcBef>
              <a:spcAft>
                <a:spcPts val="0"/>
              </a:spcAft>
              <a:buSzPts val="1800"/>
              <a:buChar char="•"/>
            </a:pPr>
            <a:r>
              <a:rPr lang="en-US" dirty="0" err="1"/>
              <a:t>GitLab</a:t>
            </a:r>
            <a:r>
              <a:rPr lang="en-US" dirty="0"/>
              <a:t> integration for building E4S images</a:t>
            </a:r>
          </a:p>
          <a:p>
            <a:pPr marL="228600" lvl="0" indent="-228600" algn="l" rtl="0">
              <a:lnSpc>
                <a:spcPct val="120000"/>
              </a:lnSpc>
              <a:spcBef>
                <a:spcPts val="0"/>
              </a:spcBef>
              <a:spcAft>
                <a:spcPts val="0"/>
              </a:spcAft>
              <a:buSzPts val="1800"/>
              <a:buChar char="•"/>
            </a:pPr>
            <a:r>
              <a:rPr lang="en-US" dirty="0"/>
              <a:t>E4S validation test suite on </a:t>
            </a:r>
            <a:r>
              <a:rPr lang="en-US" dirty="0" err="1"/>
              <a:t>GitHub</a:t>
            </a:r>
            <a:endParaRPr lang="en-US" dirty="0"/>
          </a:p>
          <a:p>
            <a:pPr marL="228600" lvl="0" indent="-228600" algn="l" rtl="0">
              <a:lnSpc>
                <a:spcPct val="120000"/>
              </a:lnSpc>
              <a:spcBef>
                <a:spcPts val="0"/>
              </a:spcBef>
              <a:spcAft>
                <a:spcPts val="0"/>
              </a:spcAft>
              <a:buSzPts val="1800"/>
              <a:buChar char="•"/>
            </a:pPr>
            <a:r>
              <a:rPr lang="en-US" dirty="0"/>
              <a:t>E4S </a:t>
            </a:r>
            <a:r>
              <a:rPr lang="en-US" dirty="0" err="1"/>
              <a:t>VirtualBox</a:t>
            </a:r>
            <a:r>
              <a:rPr lang="en-US" dirty="0"/>
              <a:t> image with support for container runtimes</a:t>
            </a:r>
          </a:p>
          <a:p>
            <a:pPr marL="685800" lvl="1" indent="-228600">
              <a:lnSpc>
                <a:spcPct val="120000"/>
              </a:lnSpc>
              <a:spcBef>
                <a:spcPts val="0"/>
              </a:spcBef>
              <a:buSzPts val="1800"/>
              <a:buChar char="•"/>
            </a:pPr>
            <a:r>
              <a:rPr lang="en-US" dirty="0" err="1"/>
              <a:t>Docker</a:t>
            </a:r>
            <a:endParaRPr lang="en-US" dirty="0"/>
          </a:p>
          <a:p>
            <a:pPr marL="685800" lvl="1" indent="-228600">
              <a:lnSpc>
                <a:spcPct val="120000"/>
              </a:lnSpc>
              <a:spcBef>
                <a:spcPts val="0"/>
              </a:spcBef>
              <a:buSzPts val="1800"/>
              <a:buChar char="•"/>
            </a:pPr>
            <a:r>
              <a:rPr lang="en-US" dirty="0"/>
              <a:t>Singularity</a:t>
            </a:r>
          </a:p>
          <a:p>
            <a:pPr marL="685800" lvl="1" indent="-228600">
              <a:lnSpc>
                <a:spcPct val="120000"/>
              </a:lnSpc>
              <a:spcBef>
                <a:spcPts val="0"/>
              </a:spcBef>
              <a:buSzPts val="1800"/>
              <a:buChar char="•"/>
            </a:pPr>
            <a:r>
              <a:rPr lang="en-US" dirty="0"/>
              <a:t>Shifter</a:t>
            </a:r>
          </a:p>
          <a:p>
            <a:pPr marL="685800" lvl="1" indent="-228600">
              <a:lnSpc>
                <a:spcPct val="120000"/>
              </a:lnSpc>
              <a:spcBef>
                <a:spcPts val="0"/>
              </a:spcBef>
              <a:buSzPts val="1800"/>
              <a:buChar char="•"/>
            </a:pPr>
            <a:r>
              <a:rPr lang="en-US" dirty="0" err="1"/>
              <a:t>Charliecloud</a:t>
            </a:r>
            <a:endParaRPr lang="en-US" dirty="0"/>
          </a:p>
          <a:p>
            <a:pPr marL="228600" indent="-228600">
              <a:lnSpc>
                <a:spcPct val="120000"/>
              </a:lnSpc>
              <a:spcBef>
                <a:spcPts val="0"/>
              </a:spcBef>
            </a:pPr>
            <a:r>
              <a:rPr lang="en-US" dirty="0"/>
              <a:t>AWS image to deploy E4S on EC2</a:t>
            </a:r>
          </a:p>
        </p:txBody>
      </p:sp>
      <p:sp>
        <p:nvSpPr>
          <p:cNvPr id="414" name="Google Shape;414;p45"/>
          <p:cNvSpPr txBox="1"/>
          <p:nvPr/>
        </p:nvSpPr>
        <p:spPr>
          <a:xfrm>
            <a:off x="4356924" y="5777733"/>
            <a:ext cx="3000000" cy="471900"/>
          </a:xfrm>
          <a:prstGeom prst="rect">
            <a:avLst/>
          </a:prstGeom>
          <a:noFill/>
          <a:ln>
            <a:noFill/>
          </a:ln>
        </p:spPr>
        <p:txBody>
          <a:bodyPr spcFirstLastPara="1" wrap="square" lIns="91425" tIns="91425" rIns="91425" bIns="91425" anchor="t"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800" b="1" i="0" u="none" strike="noStrike" kern="0" cap="none" spc="0" normalizeH="0" baseline="0" noProof="0" dirty="0">
                <a:ln>
                  <a:noFill/>
                </a:ln>
                <a:solidFill>
                  <a:srgbClr val="000000"/>
                </a:solidFill>
                <a:effectLst/>
                <a:uLnTx/>
                <a:uFillTx/>
                <a:latin typeface="Arial"/>
                <a:cs typeface="Arial"/>
                <a:sym typeface="Arial"/>
              </a:rPr>
              <a:t>https://e4s.io</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7772215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B5711-78FC-4942-9A65-7E601FC763A4}"/>
              </a:ext>
            </a:extLst>
          </p:cNvPr>
          <p:cNvSpPr>
            <a:spLocks noGrp="1"/>
          </p:cNvSpPr>
          <p:nvPr>
            <p:ph type="title"/>
          </p:nvPr>
        </p:nvSpPr>
        <p:spPr/>
        <p:txBody>
          <a:bodyPr/>
          <a:lstStyle/>
          <a:p>
            <a:r>
              <a:rPr lang="en-US" dirty="0"/>
              <a:t>Extreme-scale Scientific Software Stack (E4S)</a:t>
            </a:r>
          </a:p>
        </p:txBody>
      </p:sp>
      <p:sp>
        <p:nvSpPr>
          <p:cNvPr id="4" name="Content Placeholder 2">
            <a:extLst>
              <a:ext uri="{FF2B5EF4-FFF2-40B4-BE49-F238E27FC236}">
                <a16:creationId xmlns:a16="http://schemas.microsoft.com/office/drawing/2014/main" id="{CD930EC0-F5B3-CB41-9790-40E3240A18FD}"/>
              </a:ext>
            </a:extLst>
          </p:cNvPr>
          <p:cNvSpPr txBox="1">
            <a:spLocks/>
          </p:cNvSpPr>
          <p:nvPr/>
        </p:nvSpPr>
        <p:spPr>
          <a:xfrm>
            <a:off x="192023" y="1033287"/>
            <a:ext cx="8008613" cy="4055907"/>
          </a:xfrm>
          <a:prstGeom prst="rect">
            <a:avLst/>
          </a:prstGeom>
        </p:spPr>
        <p:txBody>
          <a:bodyPr/>
          <a:lstStyle>
            <a:lvl1pPr marL="228600" indent="-228600" algn="l" rtl="0" eaLnBrk="1" fontAlgn="base" hangingPunct="1">
              <a:lnSpc>
                <a:spcPct val="90000"/>
              </a:lnSpc>
              <a:spcBef>
                <a:spcPts val="1400"/>
              </a:spcBef>
              <a:spcAft>
                <a:spcPct val="0"/>
              </a:spcAft>
              <a:buClr>
                <a:schemeClr val="tx1"/>
              </a:buClr>
              <a:buSzPct val="90000"/>
              <a:buFont typeface="Century Gothic" panose="020B0502020202020204" pitchFamily="34" charset="0"/>
              <a:buChar char="•"/>
              <a:defRPr sz="2000" kern="120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800" kern="1200">
                <a:solidFill>
                  <a:schemeClr val="tx1"/>
                </a:solidFill>
                <a:latin typeface="+mn-lt"/>
                <a:ea typeface="+mn-ea"/>
                <a:cs typeface="+mn-cs"/>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mn-cs"/>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4pPr>
            <a:lvl5pPr marL="1482725" indent="-222250" algn="l" rtl="0" eaLnBrk="1" fontAlgn="base" hangingPunct="1">
              <a:lnSpc>
                <a:spcPct val="90000"/>
              </a:lnSpc>
              <a:spcBef>
                <a:spcPts val="600"/>
              </a:spcBef>
              <a:spcAft>
                <a:spcPct val="0"/>
              </a:spcAft>
              <a:buClr>
                <a:schemeClr val="tx1"/>
              </a:buClr>
              <a:buFont typeface="Arial" charset="0"/>
              <a:buChar char="»"/>
              <a:defRPr sz="1800" kern="1200">
                <a:solidFill>
                  <a:schemeClr val="tx1"/>
                </a:solidFill>
                <a:latin typeface="Century Gothic" panose="020B0502020202020204" pitchFamily="34" charset="0"/>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GB" sz="2400" u="sng" dirty="0">
                <a:solidFill>
                  <a:schemeClr val="dk1"/>
                </a:solidFill>
              </a:rPr>
              <a:t>E4S</a:t>
            </a:r>
            <a:r>
              <a:rPr lang="en-GB" sz="2400" dirty="0">
                <a:solidFill>
                  <a:schemeClr val="dk1"/>
                </a:solidFill>
              </a:rPr>
              <a:t>: A Spack-based distribution of ECP ST and related and dependent software tested for interoperability and portability to multiple architectures</a:t>
            </a:r>
          </a:p>
          <a:p>
            <a:r>
              <a:rPr lang="en-GB" sz="2400" dirty="0">
                <a:solidFill>
                  <a:schemeClr val="dk1"/>
                </a:solidFill>
              </a:rPr>
              <a:t>Provides distinction between SDK usability / general quality / community and deployment / testing goals</a:t>
            </a:r>
          </a:p>
          <a:p>
            <a:r>
              <a:rPr lang="en-GB" sz="2400" dirty="0">
                <a:solidFill>
                  <a:schemeClr val="dk1"/>
                </a:solidFill>
              </a:rPr>
              <a:t>Will leverage and enhance SDK interoperability thrust</a:t>
            </a:r>
          </a:p>
          <a:p>
            <a:endParaRPr lang="en-GB" sz="2400" dirty="0">
              <a:solidFill>
                <a:schemeClr val="dk1"/>
              </a:solidFill>
            </a:endParaRPr>
          </a:p>
          <a:p>
            <a:r>
              <a:rPr lang="en-GB" sz="2400" dirty="0">
                <a:solidFill>
                  <a:schemeClr val="dk1"/>
                </a:solidFill>
              </a:rPr>
              <a:t>Oct 2018: E4S 0.1 - </a:t>
            </a:r>
            <a:r>
              <a:rPr lang="en-GB" sz="2400" u="sng" dirty="0">
                <a:solidFill>
                  <a:schemeClr val="dk1"/>
                </a:solidFill>
              </a:rPr>
              <a:t>24 full</a:t>
            </a:r>
            <a:r>
              <a:rPr lang="en-GB" sz="2400" dirty="0">
                <a:solidFill>
                  <a:schemeClr val="dk1"/>
                </a:solidFill>
              </a:rPr>
              <a:t>, 24 partial release products</a:t>
            </a:r>
          </a:p>
          <a:p>
            <a:r>
              <a:rPr lang="en-GB" sz="2400" dirty="0">
                <a:solidFill>
                  <a:schemeClr val="dk1"/>
                </a:solidFill>
              </a:rPr>
              <a:t>Jan 2019: E4S 0.2 - </a:t>
            </a:r>
            <a:r>
              <a:rPr lang="en-GB" sz="2400" u="sng" dirty="0">
                <a:solidFill>
                  <a:schemeClr val="dk1"/>
                </a:solidFill>
              </a:rPr>
              <a:t>37 full</a:t>
            </a:r>
            <a:r>
              <a:rPr lang="en-GB" sz="2400" dirty="0">
                <a:solidFill>
                  <a:schemeClr val="dk1"/>
                </a:solidFill>
              </a:rPr>
              <a:t>, 10 partial release products</a:t>
            </a:r>
          </a:p>
          <a:p>
            <a:r>
              <a:rPr lang="en-GB" sz="2400" dirty="0">
                <a:solidFill>
                  <a:schemeClr val="dk1"/>
                </a:solidFill>
              </a:rPr>
              <a:t>Nov 2019: E4S 1.0 - </a:t>
            </a:r>
            <a:r>
              <a:rPr lang="en-GB" sz="2400" u="sng" dirty="0">
                <a:solidFill>
                  <a:schemeClr val="dk1"/>
                </a:solidFill>
              </a:rPr>
              <a:t>50 full</a:t>
            </a:r>
            <a:r>
              <a:rPr lang="en-GB" sz="2400" dirty="0">
                <a:solidFill>
                  <a:schemeClr val="dk1"/>
                </a:solidFill>
              </a:rPr>
              <a:t>,  5 partial release products</a:t>
            </a:r>
          </a:p>
          <a:p>
            <a:r>
              <a:rPr lang="en-GB" sz="2400" dirty="0">
                <a:solidFill>
                  <a:schemeClr val="dk1"/>
                </a:solidFill>
              </a:rPr>
              <a:t>Feb 2020: E4S 1.1 - </a:t>
            </a:r>
            <a:r>
              <a:rPr lang="en-GB" sz="2400" u="sng" dirty="0">
                <a:solidFill>
                  <a:schemeClr val="dk1"/>
                </a:solidFill>
              </a:rPr>
              <a:t>50 full</a:t>
            </a:r>
            <a:r>
              <a:rPr lang="en-GB" sz="2400" dirty="0">
                <a:solidFill>
                  <a:schemeClr val="dk1"/>
                </a:solidFill>
              </a:rPr>
              <a:t>,10 partial release products</a:t>
            </a:r>
          </a:p>
        </p:txBody>
      </p:sp>
      <p:pic>
        <p:nvPicPr>
          <p:cNvPr id="5" name="Picture 4">
            <a:extLst>
              <a:ext uri="{FF2B5EF4-FFF2-40B4-BE49-F238E27FC236}">
                <a16:creationId xmlns:a16="http://schemas.microsoft.com/office/drawing/2014/main" id="{8F1F1FDF-3375-8040-B011-4D1C970297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43850" y="1326958"/>
            <a:ext cx="4002003" cy="2420278"/>
          </a:xfrm>
          <a:prstGeom prst="rect">
            <a:avLst/>
          </a:prstGeom>
        </p:spPr>
      </p:pic>
      <p:sp>
        <p:nvSpPr>
          <p:cNvPr id="6" name="TextBox 5">
            <a:extLst>
              <a:ext uri="{FF2B5EF4-FFF2-40B4-BE49-F238E27FC236}">
                <a16:creationId xmlns:a16="http://schemas.microsoft.com/office/drawing/2014/main" id="{D2923FA1-1E45-D143-A97D-6C2067319830}"/>
              </a:ext>
            </a:extLst>
          </p:cNvPr>
          <p:cNvSpPr txBox="1"/>
          <p:nvPr/>
        </p:nvSpPr>
        <p:spPr>
          <a:xfrm>
            <a:off x="7943850" y="3931194"/>
            <a:ext cx="4002003" cy="2529923"/>
          </a:xfrm>
          <a:prstGeom prst="rect">
            <a:avLst/>
          </a:prstGeom>
          <a:noFill/>
        </p:spPr>
        <p:txBody>
          <a:bodyPr wrap="square" rtlCol="0">
            <a:spAutoFit/>
          </a:bodyPr>
          <a:lstStyle/>
          <a:p>
            <a:pPr algn="ctr">
              <a:lnSpc>
                <a:spcPct val="90000"/>
              </a:lnSpc>
              <a:defRPr/>
            </a:pPr>
            <a:r>
              <a:rPr lang="en-GB" sz="4800" b="1" u="sng" dirty="0">
                <a:solidFill>
                  <a:srgbClr val="FF0000"/>
                </a:solidFill>
              </a:rPr>
              <a:t>e4s.io</a:t>
            </a:r>
          </a:p>
          <a:p>
            <a:pPr algn="ctr">
              <a:lnSpc>
                <a:spcPct val="90000"/>
              </a:lnSpc>
              <a:defRPr/>
            </a:pPr>
            <a:endParaRPr lang="en-GB" sz="3200" dirty="0">
              <a:solidFill>
                <a:prstClr val="black"/>
              </a:solidFill>
            </a:endParaRPr>
          </a:p>
          <a:p>
            <a:pPr algn="ctr">
              <a:lnSpc>
                <a:spcPct val="90000"/>
              </a:lnSpc>
              <a:defRPr/>
            </a:pPr>
            <a:r>
              <a:rPr lang="en-GB" sz="2400" dirty="0">
                <a:solidFill>
                  <a:prstClr val="black"/>
                </a:solidFill>
              </a:rPr>
              <a:t>Lead: Sameer Shende </a:t>
            </a:r>
            <a:br>
              <a:rPr lang="en-GB" sz="2400" dirty="0">
                <a:solidFill>
                  <a:prstClr val="black"/>
                </a:solidFill>
              </a:rPr>
            </a:br>
            <a:r>
              <a:rPr lang="en-GB" sz="2400" dirty="0">
                <a:solidFill>
                  <a:prstClr val="black"/>
                </a:solidFill>
              </a:rPr>
              <a:t>(U Oregon)</a:t>
            </a:r>
          </a:p>
          <a:p>
            <a:pPr algn="ctr">
              <a:lnSpc>
                <a:spcPct val="90000"/>
              </a:lnSpc>
              <a:defRPr/>
            </a:pPr>
            <a:endParaRPr lang="en-US" sz="4800" dirty="0">
              <a:solidFill>
                <a:srgbClr val="FF0000"/>
              </a:solidFill>
            </a:endParaRPr>
          </a:p>
        </p:txBody>
      </p:sp>
    </p:spTree>
    <p:extLst>
      <p:ext uri="{BB962C8B-B14F-4D97-AF65-F5344CB8AC3E}">
        <p14:creationId xmlns:p14="http://schemas.microsoft.com/office/powerpoint/2010/main" val="31508806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F9721-53D8-5F40-9248-0C1E10858AF2}"/>
              </a:ext>
            </a:extLst>
          </p:cNvPr>
          <p:cNvSpPr>
            <a:spLocks noGrp="1"/>
          </p:cNvSpPr>
          <p:nvPr>
            <p:ph type="title"/>
          </p:nvPr>
        </p:nvSpPr>
        <p:spPr/>
        <p:txBody>
          <a:bodyPr/>
          <a:lstStyle/>
          <a:p>
            <a:r>
              <a:rPr lang="en-US" dirty="0"/>
              <a:t>E4S 1.1 Full Release: 50 ECP Packages and all dependencies</a:t>
            </a:r>
          </a:p>
        </p:txBody>
      </p:sp>
      <p:sp>
        <p:nvSpPr>
          <p:cNvPr id="3" name="Content Placeholder 2">
            <a:extLst>
              <a:ext uri="{FF2B5EF4-FFF2-40B4-BE49-F238E27FC236}">
                <a16:creationId xmlns:a16="http://schemas.microsoft.com/office/drawing/2014/main" id="{77B725C3-ADAD-0043-8101-EDEAAA7F29C6}"/>
              </a:ext>
            </a:extLst>
          </p:cNvPr>
          <p:cNvSpPr>
            <a:spLocks noGrp="1"/>
          </p:cNvSpPr>
          <p:nvPr>
            <p:ph idx="4294967295"/>
          </p:nvPr>
        </p:nvSpPr>
        <p:spPr>
          <a:xfrm>
            <a:off x="0" y="800100"/>
            <a:ext cx="2124075" cy="4722813"/>
          </a:xfrm>
        </p:spPr>
        <p:txBody>
          <a:bodyPr/>
          <a:lstStyle/>
          <a:p>
            <a:pPr>
              <a:lnSpc>
                <a:spcPct val="100000"/>
              </a:lnSpc>
              <a:spcBef>
                <a:spcPts val="200"/>
              </a:spcBef>
            </a:pPr>
            <a:r>
              <a:rPr lang="en-US" dirty="0"/>
              <a:t>Adios </a:t>
            </a:r>
          </a:p>
          <a:p>
            <a:pPr>
              <a:lnSpc>
                <a:spcPct val="100000"/>
              </a:lnSpc>
              <a:spcBef>
                <a:spcPts val="200"/>
              </a:spcBef>
            </a:pPr>
            <a:r>
              <a:rPr lang="en-US" dirty="0"/>
              <a:t>AML</a:t>
            </a:r>
          </a:p>
          <a:p>
            <a:pPr>
              <a:lnSpc>
                <a:spcPct val="100000"/>
              </a:lnSpc>
              <a:spcBef>
                <a:spcPts val="200"/>
              </a:spcBef>
            </a:pPr>
            <a:r>
              <a:rPr lang="en-US" dirty="0" err="1"/>
              <a:t>Argobots</a:t>
            </a:r>
            <a:endParaRPr lang="en-US" dirty="0"/>
          </a:p>
          <a:p>
            <a:pPr>
              <a:lnSpc>
                <a:spcPct val="100000"/>
              </a:lnSpc>
              <a:spcBef>
                <a:spcPts val="200"/>
              </a:spcBef>
            </a:pPr>
            <a:r>
              <a:rPr lang="en-US" dirty="0"/>
              <a:t>Bolt </a:t>
            </a:r>
          </a:p>
          <a:p>
            <a:pPr>
              <a:lnSpc>
                <a:spcPct val="100000"/>
              </a:lnSpc>
              <a:spcBef>
                <a:spcPts val="200"/>
              </a:spcBef>
            </a:pPr>
            <a:r>
              <a:rPr lang="en-US" dirty="0"/>
              <a:t>Caliper </a:t>
            </a:r>
          </a:p>
          <a:p>
            <a:pPr>
              <a:lnSpc>
                <a:spcPct val="100000"/>
              </a:lnSpc>
              <a:spcBef>
                <a:spcPts val="200"/>
              </a:spcBef>
            </a:pPr>
            <a:r>
              <a:rPr lang="en-US" dirty="0"/>
              <a:t>Darshan </a:t>
            </a:r>
          </a:p>
          <a:p>
            <a:pPr>
              <a:lnSpc>
                <a:spcPct val="100000"/>
              </a:lnSpc>
              <a:spcBef>
                <a:spcPts val="200"/>
              </a:spcBef>
            </a:pPr>
            <a:r>
              <a:rPr lang="en-US" dirty="0" err="1"/>
              <a:t>Dyninst</a:t>
            </a:r>
            <a:endParaRPr lang="en-US" dirty="0"/>
          </a:p>
          <a:p>
            <a:pPr>
              <a:lnSpc>
                <a:spcPct val="100000"/>
              </a:lnSpc>
              <a:spcBef>
                <a:spcPts val="200"/>
              </a:spcBef>
            </a:pPr>
            <a:r>
              <a:rPr lang="en-US" dirty="0" err="1"/>
              <a:t>Faodel</a:t>
            </a:r>
            <a:endParaRPr lang="en-US" dirty="0"/>
          </a:p>
          <a:p>
            <a:pPr>
              <a:lnSpc>
                <a:spcPct val="100000"/>
              </a:lnSpc>
              <a:spcBef>
                <a:spcPts val="200"/>
              </a:spcBef>
            </a:pPr>
            <a:r>
              <a:rPr lang="en-US" dirty="0" err="1"/>
              <a:t>Flecsi</a:t>
            </a:r>
            <a:endParaRPr lang="en-US" dirty="0"/>
          </a:p>
          <a:p>
            <a:pPr>
              <a:lnSpc>
                <a:spcPct val="100000"/>
              </a:lnSpc>
              <a:spcBef>
                <a:spcPts val="200"/>
              </a:spcBef>
            </a:pPr>
            <a:r>
              <a:rPr lang="en-US" dirty="0" err="1"/>
              <a:t>Gasnet</a:t>
            </a:r>
            <a:r>
              <a:rPr lang="en-US" dirty="0"/>
              <a:t> </a:t>
            </a:r>
          </a:p>
          <a:p>
            <a:pPr>
              <a:lnSpc>
                <a:spcPct val="100000"/>
              </a:lnSpc>
              <a:spcBef>
                <a:spcPts val="200"/>
              </a:spcBef>
            </a:pPr>
            <a:r>
              <a:rPr lang="en-US" dirty="0"/>
              <a:t>GEOPM </a:t>
            </a:r>
          </a:p>
          <a:p>
            <a:pPr>
              <a:lnSpc>
                <a:spcPct val="100000"/>
              </a:lnSpc>
              <a:spcBef>
                <a:spcPts val="200"/>
              </a:spcBef>
            </a:pPr>
            <a:r>
              <a:rPr lang="en-US" dirty="0"/>
              <a:t>Gotcha </a:t>
            </a:r>
          </a:p>
          <a:p>
            <a:pPr>
              <a:lnSpc>
                <a:spcPct val="100000"/>
              </a:lnSpc>
              <a:spcBef>
                <a:spcPts val="200"/>
              </a:spcBef>
            </a:pPr>
            <a:r>
              <a:rPr lang="en-US" dirty="0"/>
              <a:t>HDF5 </a:t>
            </a:r>
          </a:p>
          <a:p>
            <a:pPr>
              <a:lnSpc>
                <a:spcPct val="100000"/>
              </a:lnSpc>
              <a:spcBef>
                <a:spcPts val="200"/>
              </a:spcBef>
            </a:pPr>
            <a:r>
              <a:rPr lang="en-US" dirty="0" err="1"/>
              <a:t>HPCToolkit</a:t>
            </a:r>
            <a:r>
              <a:rPr lang="en-US" dirty="0"/>
              <a:t> </a:t>
            </a:r>
          </a:p>
          <a:p>
            <a:pPr>
              <a:lnSpc>
                <a:spcPct val="100000"/>
              </a:lnSpc>
              <a:spcBef>
                <a:spcPts val="200"/>
              </a:spcBef>
            </a:pPr>
            <a:r>
              <a:rPr lang="en-US" dirty="0"/>
              <a:t>Hypre  </a:t>
            </a:r>
          </a:p>
        </p:txBody>
      </p:sp>
      <p:sp>
        <p:nvSpPr>
          <p:cNvPr id="4" name="Content Placeholder 2">
            <a:extLst>
              <a:ext uri="{FF2B5EF4-FFF2-40B4-BE49-F238E27FC236}">
                <a16:creationId xmlns:a16="http://schemas.microsoft.com/office/drawing/2014/main" id="{F4E695C5-54E4-0C43-802B-4CB917B34B9B}"/>
              </a:ext>
            </a:extLst>
          </p:cNvPr>
          <p:cNvSpPr txBox="1">
            <a:spLocks/>
          </p:cNvSpPr>
          <p:nvPr/>
        </p:nvSpPr>
        <p:spPr bwMode="auto">
          <a:xfrm>
            <a:off x="2490789" y="819945"/>
            <a:ext cx="2123440" cy="4703573"/>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00"/>
              </a:spcBef>
            </a:pPr>
            <a:r>
              <a:rPr lang="en-US" sz="2000" dirty="0"/>
              <a:t>Kokkos </a:t>
            </a:r>
          </a:p>
          <a:p>
            <a:pPr>
              <a:lnSpc>
                <a:spcPct val="100000"/>
              </a:lnSpc>
              <a:spcBef>
                <a:spcPts val="200"/>
              </a:spcBef>
            </a:pPr>
            <a:r>
              <a:rPr lang="en-US" sz="2000" dirty="0"/>
              <a:t>Legion </a:t>
            </a:r>
          </a:p>
          <a:p>
            <a:pPr>
              <a:lnSpc>
                <a:spcPct val="100000"/>
              </a:lnSpc>
              <a:spcBef>
                <a:spcPts val="200"/>
              </a:spcBef>
            </a:pPr>
            <a:r>
              <a:rPr lang="en-US" sz="2000" dirty="0" err="1"/>
              <a:t>Libnrm</a:t>
            </a:r>
            <a:endParaRPr lang="en-US" sz="2000" dirty="0"/>
          </a:p>
          <a:p>
            <a:pPr>
              <a:lnSpc>
                <a:spcPct val="100000"/>
              </a:lnSpc>
              <a:spcBef>
                <a:spcPts val="200"/>
              </a:spcBef>
            </a:pPr>
            <a:r>
              <a:rPr lang="en-US" sz="2000" dirty="0" err="1"/>
              <a:t>Libquo</a:t>
            </a:r>
            <a:r>
              <a:rPr lang="en-US" sz="2000" dirty="0"/>
              <a:t> </a:t>
            </a:r>
          </a:p>
          <a:p>
            <a:pPr>
              <a:lnSpc>
                <a:spcPct val="100000"/>
              </a:lnSpc>
              <a:spcBef>
                <a:spcPts val="200"/>
              </a:spcBef>
            </a:pPr>
            <a:r>
              <a:rPr lang="en-US" sz="2000" dirty="0"/>
              <a:t>Magma </a:t>
            </a:r>
          </a:p>
          <a:p>
            <a:pPr>
              <a:lnSpc>
                <a:spcPct val="100000"/>
              </a:lnSpc>
              <a:spcBef>
                <a:spcPts val="200"/>
              </a:spcBef>
            </a:pPr>
            <a:r>
              <a:rPr lang="en-US" sz="2000" dirty="0"/>
              <a:t>Mercury</a:t>
            </a:r>
          </a:p>
          <a:p>
            <a:pPr>
              <a:lnSpc>
                <a:spcPct val="100000"/>
              </a:lnSpc>
              <a:spcBef>
                <a:spcPts val="200"/>
              </a:spcBef>
            </a:pPr>
            <a:r>
              <a:rPr lang="en-US" sz="2000" dirty="0"/>
              <a:t>MFEM </a:t>
            </a:r>
          </a:p>
          <a:p>
            <a:pPr>
              <a:lnSpc>
                <a:spcPct val="100000"/>
              </a:lnSpc>
              <a:spcBef>
                <a:spcPts val="200"/>
              </a:spcBef>
            </a:pPr>
            <a:r>
              <a:rPr lang="en-US" sz="2000" dirty="0"/>
              <a:t>MPICH </a:t>
            </a:r>
          </a:p>
          <a:p>
            <a:pPr>
              <a:lnSpc>
                <a:spcPct val="100000"/>
              </a:lnSpc>
              <a:spcBef>
                <a:spcPts val="200"/>
              </a:spcBef>
            </a:pPr>
            <a:r>
              <a:rPr lang="en-US" sz="2000" dirty="0" err="1"/>
              <a:t>MPIFileUtils</a:t>
            </a:r>
            <a:endParaRPr lang="en-US" sz="2000" dirty="0"/>
          </a:p>
          <a:p>
            <a:pPr>
              <a:lnSpc>
                <a:spcPct val="100000"/>
              </a:lnSpc>
              <a:spcBef>
                <a:spcPts val="200"/>
              </a:spcBef>
            </a:pPr>
            <a:r>
              <a:rPr lang="en-US" sz="2000" dirty="0"/>
              <a:t>Ninja</a:t>
            </a:r>
          </a:p>
          <a:p>
            <a:pPr>
              <a:lnSpc>
                <a:spcPct val="100000"/>
              </a:lnSpc>
              <a:spcBef>
                <a:spcPts val="200"/>
              </a:spcBef>
            </a:pPr>
            <a:r>
              <a:rPr lang="en-US" sz="2000" dirty="0" err="1"/>
              <a:t>OpenMPI</a:t>
            </a:r>
            <a:r>
              <a:rPr lang="en-US" sz="2000" dirty="0"/>
              <a:t> </a:t>
            </a:r>
          </a:p>
          <a:p>
            <a:pPr>
              <a:lnSpc>
                <a:spcPct val="100000"/>
              </a:lnSpc>
              <a:spcBef>
                <a:spcPts val="200"/>
              </a:spcBef>
            </a:pPr>
            <a:r>
              <a:rPr lang="en-US" sz="2000" dirty="0"/>
              <a:t>PAPI </a:t>
            </a:r>
          </a:p>
          <a:p>
            <a:pPr>
              <a:lnSpc>
                <a:spcPct val="100000"/>
              </a:lnSpc>
              <a:spcBef>
                <a:spcPts val="200"/>
              </a:spcBef>
            </a:pPr>
            <a:r>
              <a:rPr lang="en-US" sz="2000" dirty="0"/>
              <a:t>Papyrus </a:t>
            </a:r>
          </a:p>
          <a:p>
            <a:pPr>
              <a:lnSpc>
                <a:spcPct val="100000"/>
              </a:lnSpc>
              <a:spcBef>
                <a:spcPts val="200"/>
              </a:spcBef>
            </a:pPr>
            <a:r>
              <a:rPr lang="en-US" sz="2000" dirty="0"/>
              <a:t>Parallel </a:t>
            </a:r>
            <a:r>
              <a:rPr lang="en-US" sz="2000" dirty="0" err="1"/>
              <a:t>netCDF</a:t>
            </a:r>
            <a:r>
              <a:rPr lang="en-US" sz="2000" dirty="0"/>
              <a:t> </a:t>
            </a:r>
          </a:p>
        </p:txBody>
      </p:sp>
      <p:sp>
        <p:nvSpPr>
          <p:cNvPr id="5" name="Content Placeholder 2">
            <a:extLst>
              <a:ext uri="{FF2B5EF4-FFF2-40B4-BE49-F238E27FC236}">
                <a16:creationId xmlns:a16="http://schemas.microsoft.com/office/drawing/2014/main" id="{62BB4D28-4B73-0F4D-938C-583F2782E3D9}"/>
              </a:ext>
            </a:extLst>
          </p:cNvPr>
          <p:cNvSpPr txBox="1">
            <a:spLocks/>
          </p:cNvSpPr>
          <p:nvPr/>
        </p:nvSpPr>
        <p:spPr bwMode="auto">
          <a:xfrm>
            <a:off x="4614229" y="800100"/>
            <a:ext cx="2123440" cy="47386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00"/>
              </a:spcBef>
            </a:pPr>
            <a:r>
              <a:rPr lang="en-US" sz="2000" dirty="0"/>
              <a:t>PDT</a:t>
            </a:r>
          </a:p>
          <a:p>
            <a:pPr>
              <a:lnSpc>
                <a:spcPct val="100000"/>
              </a:lnSpc>
              <a:spcBef>
                <a:spcPts val="200"/>
              </a:spcBef>
            </a:pPr>
            <a:r>
              <a:rPr lang="en-US" sz="2000" dirty="0"/>
              <a:t>PETSc </a:t>
            </a:r>
          </a:p>
          <a:p>
            <a:pPr>
              <a:lnSpc>
                <a:spcPct val="100000"/>
              </a:lnSpc>
              <a:spcBef>
                <a:spcPts val="200"/>
              </a:spcBef>
            </a:pPr>
            <a:r>
              <a:rPr lang="en-US" sz="2000" dirty="0"/>
              <a:t>Qthreads </a:t>
            </a:r>
          </a:p>
          <a:p>
            <a:pPr>
              <a:lnSpc>
                <a:spcPct val="100000"/>
              </a:lnSpc>
              <a:spcBef>
                <a:spcPts val="200"/>
              </a:spcBef>
            </a:pPr>
            <a:r>
              <a:rPr lang="en-US" sz="2000" dirty="0"/>
              <a:t>Raja </a:t>
            </a:r>
          </a:p>
          <a:p>
            <a:pPr>
              <a:lnSpc>
                <a:spcPct val="100000"/>
              </a:lnSpc>
              <a:spcBef>
                <a:spcPts val="200"/>
              </a:spcBef>
            </a:pPr>
            <a:r>
              <a:rPr lang="en-US" sz="2000" dirty="0" err="1"/>
              <a:t>Rempi</a:t>
            </a:r>
            <a:endParaRPr lang="en-US" sz="2000" dirty="0"/>
          </a:p>
          <a:p>
            <a:pPr>
              <a:lnSpc>
                <a:spcPct val="100000"/>
              </a:lnSpc>
              <a:spcBef>
                <a:spcPts val="200"/>
              </a:spcBef>
            </a:pPr>
            <a:r>
              <a:rPr lang="en-US" sz="2000" dirty="0"/>
              <a:t>SCR </a:t>
            </a:r>
          </a:p>
          <a:p>
            <a:pPr>
              <a:lnSpc>
                <a:spcPct val="100000"/>
              </a:lnSpc>
              <a:spcBef>
                <a:spcPts val="200"/>
              </a:spcBef>
            </a:pPr>
            <a:r>
              <a:rPr lang="en-US" sz="2000" dirty="0" err="1"/>
              <a:t>Spack</a:t>
            </a:r>
            <a:r>
              <a:rPr lang="en-US" sz="2000" dirty="0"/>
              <a:t> </a:t>
            </a:r>
          </a:p>
          <a:p>
            <a:pPr>
              <a:lnSpc>
                <a:spcPct val="100000"/>
              </a:lnSpc>
              <a:spcBef>
                <a:spcPts val="200"/>
              </a:spcBef>
            </a:pPr>
            <a:r>
              <a:rPr lang="en-US" sz="2000" dirty="0" err="1"/>
              <a:t>Strumpack</a:t>
            </a:r>
            <a:r>
              <a:rPr lang="en-US" sz="2000" dirty="0"/>
              <a:t> </a:t>
            </a:r>
          </a:p>
          <a:p>
            <a:pPr>
              <a:lnSpc>
                <a:spcPct val="100000"/>
              </a:lnSpc>
              <a:spcBef>
                <a:spcPts val="200"/>
              </a:spcBef>
            </a:pPr>
            <a:r>
              <a:rPr lang="en-US" sz="2000" dirty="0"/>
              <a:t>Sundials </a:t>
            </a:r>
          </a:p>
          <a:p>
            <a:pPr>
              <a:lnSpc>
                <a:spcPct val="100000"/>
              </a:lnSpc>
              <a:spcBef>
                <a:spcPts val="200"/>
              </a:spcBef>
            </a:pPr>
            <a:r>
              <a:rPr lang="en-US" sz="2000" dirty="0"/>
              <a:t>SuperLU </a:t>
            </a:r>
          </a:p>
          <a:p>
            <a:pPr>
              <a:lnSpc>
                <a:spcPct val="100000"/>
              </a:lnSpc>
              <a:spcBef>
                <a:spcPts val="200"/>
              </a:spcBef>
            </a:pPr>
            <a:r>
              <a:rPr lang="en-US" sz="2000" dirty="0"/>
              <a:t>SZ </a:t>
            </a:r>
          </a:p>
          <a:p>
            <a:pPr>
              <a:lnSpc>
                <a:spcPct val="100000"/>
              </a:lnSpc>
              <a:spcBef>
                <a:spcPts val="200"/>
              </a:spcBef>
            </a:pPr>
            <a:r>
              <a:rPr lang="en-US" sz="2000" dirty="0"/>
              <a:t>Tasmanian </a:t>
            </a:r>
          </a:p>
          <a:p>
            <a:pPr>
              <a:lnSpc>
                <a:spcPct val="100000"/>
              </a:lnSpc>
              <a:spcBef>
                <a:spcPts val="200"/>
              </a:spcBef>
            </a:pPr>
            <a:r>
              <a:rPr lang="en-US" sz="2000" dirty="0"/>
              <a:t>TAU </a:t>
            </a:r>
          </a:p>
          <a:p>
            <a:pPr>
              <a:lnSpc>
                <a:spcPct val="100000"/>
              </a:lnSpc>
              <a:spcBef>
                <a:spcPts val="200"/>
              </a:spcBef>
            </a:pPr>
            <a:r>
              <a:rPr lang="en-US" sz="2000" dirty="0"/>
              <a:t>Trilinos </a:t>
            </a:r>
          </a:p>
          <a:p>
            <a:pPr>
              <a:lnSpc>
                <a:spcPct val="100000"/>
              </a:lnSpc>
              <a:spcBef>
                <a:spcPts val="200"/>
              </a:spcBef>
            </a:pPr>
            <a:r>
              <a:rPr lang="en-US" sz="2000" dirty="0"/>
              <a:t>Turbine</a:t>
            </a:r>
          </a:p>
          <a:p>
            <a:pPr>
              <a:lnSpc>
                <a:spcPct val="100000"/>
              </a:lnSpc>
              <a:spcBef>
                <a:spcPts val="200"/>
              </a:spcBef>
            </a:pPr>
            <a:endParaRPr lang="en-US" sz="2000" dirty="0"/>
          </a:p>
        </p:txBody>
      </p:sp>
      <p:sp>
        <p:nvSpPr>
          <p:cNvPr id="6" name="Content Placeholder 2">
            <a:extLst>
              <a:ext uri="{FF2B5EF4-FFF2-40B4-BE49-F238E27FC236}">
                <a16:creationId xmlns:a16="http://schemas.microsoft.com/office/drawing/2014/main" id="{802672D5-589E-D747-AF9D-48D8BE23BB6F}"/>
              </a:ext>
            </a:extLst>
          </p:cNvPr>
          <p:cNvSpPr txBox="1">
            <a:spLocks/>
          </p:cNvSpPr>
          <p:nvPr/>
        </p:nvSpPr>
        <p:spPr bwMode="auto">
          <a:xfrm>
            <a:off x="6626631" y="4524862"/>
            <a:ext cx="2123440" cy="13725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30188" indent="-230188" algn="l" rtl="0" eaLnBrk="1" fontAlgn="base" hangingPunct="1">
              <a:lnSpc>
                <a:spcPct val="90000"/>
              </a:lnSpc>
              <a:spcBef>
                <a:spcPts val="1400"/>
              </a:spcBef>
              <a:spcAft>
                <a:spcPct val="0"/>
              </a:spcAft>
              <a:buClr>
                <a:schemeClr val="tx1"/>
              </a:buClr>
              <a:buFont typeface="Arial" charset="0"/>
              <a:buChar char="•"/>
              <a:defRPr sz="2800" kern="1200">
                <a:solidFill>
                  <a:schemeClr val="tx1"/>
                </a:solidFill>
                <a:latin typeface="Arial" panose="020B0604020202020204" pitchFamily="34" charset="0"/>
                <a:ea typeface="+mn-ea"/>
                <a:cs typeface="Arial" panose="020B0604020202020204" pitchFamily="34" charset="0"/>
              </a:defRPr>
            </a:lvl1pPr>
            <a:lvl2pPr marL="625475" indent="-279400" algn="l" rtl="0" eaLnBrk="1" fontAlgn="base" hangingPunct="1">
              <a:lnSpc>
                <a:spcPct val="90000"/>
              </a:lnSpc>
              <a:spcBef>
                <a:spcPts val="800"/>
              </a:spcBef>
              <a:spcAft>
                <a:spcPct val="0"/>
              </a:spcAft>
              <a:buClr>
                <a:schemeClr val="tx1"/>
              </a:buClr>
              <a:buFont typeface="Arial" charset="0"/>
              <a:buChar char="–"/>
              <a:defRPr sz="2400" kern="1200">
                <a:solidFill>
                  <a:schemeClr val="tx1"/>
                </a:solidFill>
                <a:latin typeface="Arial" panose="020B0604020202020204" pitchFamily="34" charset="0"/>
                <a:ea typeface="+mn-ea"/>
                <a:cs typeface="Arial" panose="020B0604020202020204" pitchFamily="34" charset="0"/>
              </a:defRPr>
            </a:lvl2pPr>
            <a:lvl3pPr marL="914400" indent="-230188" algn="l" rtl="0" eaLnBrk="1" fontAlgn="base" hangingPunct="1">
              <a:lnSpc>
                <a:spcPct val="90000"/>
              </a:lnSpc>
              <a:spcBef>
                <a:spcPts val="800"/>
              </a:spcBef>
              <a:spcAft>
                <a:spcPct val="0"/>
              </a:spcAft>
              <a:buClr>
                <a:schemeClr val="tx1"/>
              </a:buClr>
              <a:buFont typeface="Arial" charset="0"/>
              <a:buChar char="•"/>
              <a:defRPr sz="2000" kern="1200">
                <a:solidFill>
                  <a:schemeClr val="tx1"/>
                </a:solidFill>
                <a:latin typeface="Arial" panose="020B0604020202020204" pitchFamily="34" charset="0"/>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Arial" panose="020B0604020202020204" pitchFamily="34" charset="0"/>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00000"/>
              </a:lnSpc>
              <a:spcBef>
                <a:spcPts val="200"/>
              </a:spcBef>
            </a:pPr>
            <a:r>
              <a:rPr lang="en-US" sz="2000" dirty="0"/>
              <a:t>Umpire</a:t>
            </a:r>
          </a:p>
          <a:p>
            <a:pPr>
              <a:lnSpc>
                <a:spcPct val="100000"/>
              </a:lnSpc>
              <a:spcBef>
                <a:spcPts val="200"/>
              </a:spcBef>
            </a:pPr>
            <a:r>
              <a:rPr lang="en-US" sz="2000" dirty="0" err="1"/>
              <a:t>UnifyFS</a:t>
            </a:r>
            <a:endParaRPr lang="en-US" sz="2000" dirty="0"/>
          </a:p>
          <a:p>
            <a:pPr>
              <a:lnSpc>
                <a:spcPct val="100000"/>
              </a:lnSpc>
              <a:spcBef>
                <a:spcPts val="200"/>
              </a:spcBef>
            </a:pPr>
            <a:r>
              <a:rPr lang="en-US" sz="2000" dirty="0"/>
              <a:t>UPC++ </a:t>
            </a:r>
            <a:r>
              <a:rPr lang="en-US" sz="2000" dirty="0" err="1"/>
              <a:t>Veloc</a:t>
            </a:r>
            <a:r>
              <a:rPr lang="en-US" sz="2000" dirty="0"/>
              <a:t> </a:t>
            </a:r>
          </a:p>
          <a:p>
            <a:pPr>
              <a:lnSpc>
                <a:spcPct val="100000"/>
              </a:lnSpc>
              <a:spcBef>
                <a:spcPts val="200"/>
              </a:spcBef>
            </a:pPr>
            <a:r>
              <a:rPr lang="en-US" sz="2000" dirty="0" err="1"/>
              <a:t>Zfp</a:t>
            </a:r>
            <a:endParaRPr lang="en-US" sz="2000" dirty="0"/>
          </a:p>
          <a:p>
            <a:pPr>
              <a:lnSpc>
                <a:spcPct val="100000"/>
              </a:lnSpc>
              <a:spcBef>
                <a:spcPts val="200"/>
              </a:spcBef>
            </a:pPr>
            <a:endParaRPr lang="en-US" dirty="0"/>
          </a:p>
        </p:txBody>
      </p:sp>
      <p:pic>
        <p:nvPicPr>
          <p:cNvPr id="7" name="Picture 6">
            <a:extLst>
              <a:ext uri="{FF2B5EF4-FFF2-40B4-BE49-F238E27FC236}">
                <a16:creationId xmlns:a16="http://schemas.microsoft.com/office/drawing/2014/main" id="{49F4ACF3-CB91-134F-800C-E0C29A4445A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3705" y="1051560"/>
            <a:ext cx="4379490" cy="2685388"/>
          </a:xfrm>
          <a:prstGeom prst="rect">
            <a:avLst/>
          </a:prstGeom>
        </p:spPr>
      </p:pic>
      <p:sp>
        <p:nvSpPr>
          <p:cNvPr id="8" name="TextBox 7">
            <a:extLst>
              <a:ext uri="{FF2B5EF4-FFF2-40B4-BE49-F238E27FC236}">
                <a16:creationId xmlns:a16="http://schemas.microsoft.com/office/drawing/2014/main" id="{07ADAD6E-4CF8-AD4F-901C-42F73281DCB9}"/>
              </a:ext>
            </a:extLst>
          </p:cNvPr>
          <p:cNvSpPr txBox="1"/>
          <p:nvPr/>
        </p:nvSpPr>
        <p:spPr>
          <a:xfrm>
            <a:off x="6946136" y="3866119"/>
            <a:ext cx="4194628" cy="341632"/>
          </a:xfrm>
          <a:prstGeom prst="rect">
            <a:avLst/>
          </a:prstGeom>
          <a:noFill/>
        </p:spPr>
        <p:txBody>
          <a:bodyPr wrap="square" rtlCol="0">
            <a:spAutoFit/>
          </a:bodyPr>
          <a:lstStyle/>
          <a:p>
            <a:pPr algn="ctr">
              <a:lnSpc>
                <a:spcPct val="90000"/>
              </a:lnSpc>
            </a:pPr>
            <a:r>
              <a:rPr lang="en-US" dirty="0"/>
              <a:t>Packages installed using </a:t>
            </a:r>
            <a:r>
              <a:rPr lang="en-US" dirty="0" err="1"/>
              <a:t>Spack</a:t>
            </a:r>
            <a:endParaRPr lang="en-US" dirty="0"/>
          </a:p>
        </p:txBody>
      </p:sp>
      <p:sp>
        <p:nvSpPr>
          <p:cNvPr id="9" name="TextBox 8">
            <a:extLst>
              <a:ext uri="{FF2B5EF4-FFF2-40B4-BE49-F238E27FC236}">
                <a16:creationId xmlns:a16="http://schemas.microsoft.com/office/drawing/2014/main" id="{D303CD90-1477-0E49-9493-DA1A5485D8A6}"/>
              </a:ext>
            </a:extLst>
          </p:cNvPr>
          <p:cNvSpPr txBox="1"/>
          <p:nvPr/>
        </p:nvSpPr>
        <p:spPr>
          <a:xfrm>
            <a:off x="8639033" y="4454255"/>
            <a:ext cx="3111691" cy="1255728"/>
          </a:xfrm>
          <a:prstGeom prst="rect">
            <a:avLst/>
          </a:prstGeom>
          <a:solidFill>
            <a:schemeClr val="accent2">
              <a:lumMod val="75000"/>
            </a:schemeClr>
          </a:solidFill>
          <a:ln>
            <a:solidFill>
              <a:schemeClr val="tx1"/>
            </a:solidFill>
          </a:ln>
        </p:spPr>
        <p:txBody>
          <a:bodyPr wrap="square" rtlCol="0">
            <a:spAutoFit/>
          </a:bodyPr>
          <a:lstStyle/>
          <a:p>
            <a:pPr algn="ctr">
              <a:lnSpc>
                <a:spcPct val="90000"/>
              </a:lnSpc>
            </a:pPr>
            <a:r>
              <a:rPr lang="en-US" sz="2800" dirty="0">
                <a:solidFill>
                  <a:schemeClr val="bg2"/>
                </a:solidFill>
                <a:latin typeface="+mn-lt"/>
              </a:rPr>
              <a:t>All ST products will be released through E4S</a:t>
            </a:r>
          </a:p>
        </p:txBody>
      </p:sp>
      <p:sp>
        <p:nvSpPr>
          <p:cNvPr id="10" name="TextBox 9">
            <a:extLst>
              <a:ext uri="{FF2B5EF4-FFF2-40B4-BE49-F238E27FC236}">
                <a16:creationId xmlns:a16="http://schemas.microsoft.com/office/drawing/2014/main" id="{961B8EB4-F744-0948-9A13-BF9774BF610E}"/>
              </a:ext>
            </a:extLst>
          </p:cNvPr>
          <p:cNvSpPr txBox="1"/>
          <p:nvPr/>
        </p:nvSpPr>
        <p:spPr>
          <a:xfrm>
            <a:off x="2257425" y="6329363"/>
            <a:ext cx="9242915" cy="3416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gn="l">
              <a:lnSpc>
                <a:spcPct val="90000"/>
              </a:lnSpc>
            </a:pPr>
            <a:r>
              <a:rPr lang="en-US" dirty="0">
                <a:latin typeface="+mn-lt"/>
              </a:rPr>
              <a:t>Partial (in-progress) Release: ASCENT, Catalyst, Flang, </a:t>
            </a:r>
            <a:r>
              <a:rPr lang="en-US" dirty="0" err="1">
                <a:latin typeface="+mn-lt"/>
              </a:rPr>
              <a:t>libEnsemble</a:t>
            </a:r>
            <a:r>
              <a:rPr lang="en-US" dirty="0">
                <a:latin typeface="+mn-lt"/>
              </a:rPr>
              <a:t>, LLVM, Visit, others</a:t>
            </a:r>
          </a:p>
        </p:txBody>
      </p:sp>
    </p:spTree>
    <p:extLst>
      <p:ext uri="{BB962C8B-B14F-4D97-AF65-F5344CB8AC3E}">
        <p14:creationId xmlns:p14="http://schemas.microsoft.com/office/powerpoint/2010/main" val="1953138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8301AF-65BD-D246-A760-70D9DB7F3F27}"/>
              </a:ext>
            </a:extLst>
          </p:cNvPr>
          <p:cNvSpPr>
            <a:spLocks noGrp="1"/>
          </p:cNvSpPr>
          <p:nvPr>
            <p:ph type="title"/>
          </p:nvPr>
        </p:nvSpPr>
        <p:spPr>
          <a:xfrm>
            <a:off x="346641" y="1352479"/>
            <a:ext cx="4392627" cy="1754326"/>
          </a:xfrm>
        </p:spPr>
        <p:txBody>
          <a:bodyPr/>
          <a:lstStyle/>
          <a:p>
            <a:r>
              <a:rPr lang="en-US" dirty="0"/>
              <a:t>ECP SW Technology</a:t>
            </a:r>
            <a:br>
              <a:rPr lang="en-US" dirty="0"/>
            </a:br>
            <a:r>
              <a:rPr lang="en-US" dirty="0"/>
              <a:t>Software Architecture – Spack Software Distribution System</a:t>
            </a:r>
          </a:p>
        </p:txBody>
      </p:sp>
    </p:spTree>
    <p:extLst>
      <p:ext uri="{BB962C8B-B14F-4D97-AF65-F5344CB8AC3E}">
        <p14:creationId xmlns:p14="http://schemas.microsoft.com/office/powerpoint/2010/main" val="1694750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BE31271-EDA8-1648-936D-95403CE7C1EE}"/>
              </a:ext>
            </a:extLst>
          </p:cNvPr>
          <p:cNvSpPr/>
          <p:nvPr/>
        </p:nvSpPr>
        <p:spPr>
          <a:xfrm>
            <a:off x="9911" y="505601"/>
            <a:ext cx="1422965" cy="492436"/>
          </a:xfrm>
          <a:prstGeom prst="rect">
            <a:avLst/>
          </a:prstGeom>
          <a:solidFill>
            <a:srgbClr val="FFFFFF"/>
          </a:solidFill>
          <a:ln w="25400" cap="flat">
            <a:no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marL="0" marR="0" lvl="0" indent="0" algn="l" defTabSz="1219170" rtl="0" eaLnBrk="1" fontAlgn="auto" latinLnBrk="1" hangingPunct="0">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000000"/>
              </a:solidFill>
              <a:effectLst/>
              <a:uLnTx/>
              <a:uFillTx/>
              <a:latin typeface="Arial" panose="020B0604020202020204"/>
              <a:ea typeface="+mn-ea"/>
              <a:cs typeface="Arial" charset="0"/>
              <a:sym typeface="Helvetica Neue"/>
            </a:endParaRPr>
          </a:p>
        </p:txBody>
      </p:sp>
      <p:pic>
        <p:nvPicPr>
          <p:cNvPr id="16" name="Picture 15" descr="spack-logo.pdf">
            <a:extLst>
              <a:ext uri="{FF2B5EF4-FFF2-40B4-BE49-F238E27FC236}">
                <a16:creationId xmlns:a16="http://schemas.microsoft.com/office/drawing/2014/main" id="{EF7499B5-D51F-E24D-BD91-3ED26F6CC455}"/>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9205829" y="1557902"/>
            <a:ext cx="2483241" cy="2476819"/>
          </a:xfrm>
          <a:prstGeom prst="rect">
            <a:avLst/>
          </a:prstGeom>
        </p:spPr>
      </p:pic>
      <p:sp>
        <p:nvSpPr>
          <p:cNvPr id="26" name="Content Placeholder 1">
            <a:extLst>
              <a:ext uri="{FF2B5EF4-FFF2-40B4-BE49-F238E27FC236}">
                <a16:creationId xmlns:a16="http://schemas.microsoft.com/office/drawing/2014/main" id="{6E630118-00F9-064C-B347-54ACEE93EAF4}"/>
              </a:ext>
            </a:extLst>
          </p:cNvPr>
          <p:cNvSpPr txBox="1">
            <a:spLocks/>
          </p:cNvSpPr>
          <p:nvPr/>
        </p:nvSpPr>
        <p:spPr>
          <a:xfrm>
            <a:off x="190500" y="1138238"/>
            <a:ext cx="9322906" cy="5127571"/>
          </a:xfrm>
          <a:prstGeom prst="rect">
            <a:avLst/>
          </a:prstGeom>
        </p:spPr>
        <p:txBody>
          <a:bodyPr vert="horz" lIns="0" tIns="0" rIns="0" bIns="0" rtlCol="0">
            <a:normAutofit fontScale="92500" lnSpcReduction="20000"/>
          </a:bodyPr>
          <a:lstStyle>
            <a:lvl1pPr marL="0" indent="0" algn="ctr" rtl="0" eaLnBrk="1" latinLnBrk="0" hangingPunct="1">
              <a:spcBef>
                <a:spcPts val="1800"/>
              </a:spcBef>
              <a:spcAft>
                <a:spcPts val="0"/>
              </a:spcAft>
              <a:buClr>
                <a:schemeClr val="accent1">
                  <a:lumMod val="75000"/>
                </a:schemeClr>
              </a:buClr>
              <a:buSzPct val="90000"/>
              <a:buFont typeface="Wingdings" charset="2"/>
              <a:buNone/>
              <a:tabLst/>
              <a:defRPr kumimoji="0" sz="2400" b="0" kern="1200">
                <a:solidFill>
                  <a:schemeClr val="tx1"/>
                </a:solidFill>
                <a:latin typeface="Calibri" panose="020F0502020204030204" pitchFamily="34" charset="0"/>
                <a:ea typeface="+mn-ea"/>
                <a:cs typeface="Calibri" panose="020F0502020204030204" pitchFamily="34" charset="0"/>
              </a:defRPr>
            </a:lvl1pPr>
            <a:lvl2pPr marL="457200" indent="0" algn="ctr" rtl="0" eaLnBrk="1" latinLnBrk="0" hangingPunct="1">
              <a:spcBef>
                <a:spcPts val="0"/>
              </a:spcBef>
              <a:spcAft>
                <a:spcPts val="0"/>
              </a:spcAft>
              <a:buClrTx/>
              <a:buSzPct val="90000"/>
              <a:buFont typeface="Calibri" panose="020F0502020204030204" pitchFamily="34" charset="0"/>
              <a:buNone/>
              <a:defRPr kumimoji="0" sz="2000" kern="1200">
                <a:solidFill>
                  <a:schemeClr val="tx1"/>
                </a:solidFill>
                <a:latin typeface="Calibri" panose="020F0502020204030204" pitchFamily="34" charset="0"/>
                <a:ea typeface="+mn-ea"/>
                <a:cs typeface="Calibri" panose="020F0502020204030204" pitchFamily="34" charset="0"/>
              </a:defRPr>
            </a:lvl2pPr>
            <a:lvl3pPr marL="914400" indent="0" algn="ctr" rtl="0" eaLnBrk="1" latinLnBrk="0" hangingPunct="1">
              <a:spcBef>
                <a:spcPts val="0"/>
              </a:spcBef>
              <a:spcAft>
                <a:spcPts val="0"/>
              </a:spcAft>
              <a:buClrTx/>
              <a:buSzPct val="90000"/>
              <a:buFont typeface="Arial" panose="020B0604020202020204" pitchFamily="34" charset="0"/>
              <a:buNone/>
              <a:defRPr kumimoji="0" sz="1800" kern="1200">
                <a:solidFill>
                  <a:schemeClr val="tx1"/>
                </a:solidFill>
                <a:latin typeface="Calibri" panose="020F0502020204030204" pitchFamily="34" charset="0"/>
                <a:ea typeface="+mn-ea"/>
                <a:cs typeface="Calibri" panose="020F0502020204030204" pitchFamily="34" charset="0"/>
              </a:defRPr>
            </a:lvl3pPr>
            <a:lvl4pPr marL="1371600" indent="0" algn="ctr" rtl="0" eaLnBrk="1" latinLnBrk="0" hangingPunct="1">
              <a:spcBef>
                <a:spcPts val="0"/>
              </a:spcBef>
              <a:spcAft>
                <a:spcPts val="0"/>
              </a:spcAft>
              <a:buClrTx/>
              <a:buSzPct val="100000"/>
              <a:buFont typeface="Lucida Grande"/>
              <a:buNone/>
              <a:defRPr kumimoji="0" sz="1600" kern="1200">
                <a:solidFill>
                  <a:schemeClr val="tx1"/>
                </a:solidFill>
                <a:latin typeface="Calibri" panose="020F0502020204030204" pitchFamily="34" charset="0"/>
                <a:ea typeface="+mn-ea"/>
                <a:cs typeface="Calibri" panose="020F0502020204030204" pitchFamily="34" charset="0"/>
              </a:defRPr>
            </a:lvl4pPr>
            <a:lvl5pPr marL="1828800" indent="0" algn="ctr" rtl="0" eaLnBrk="1" latinLnBrk="0" hangingPunct="1">
              <a:spcBef>
                <a:spcPts val="0"/>
              </a:spcBef>
              <a:spcAft>
                <a:spcPts val="0"/>
              </a:spcAft>
              <a:buClrTx/>
              <a:buFont typeface="Arial"/>
              <a:buNone/>
              <a:tabLst>
                <a:tab pos="1200150" algn="l"/>
              </a:tabLst>
              <a:defRPr kumimoji="0" lang="en-US" sz="1600" kern="1200">
                <a:solidFill>
                  <a:schemeClr val="tx1"/>
                </a:solidFill>
                <a:latin typeface="Calibri" panose="020F0502020204030204" pitchFamily="34" charset="0"/>
                <a:ea typeface="+mn-ea"/>
                <a:cs typeface="Calibri" panose="020F0502020204030204" pitchFamily="34" charset="0"/>
              </a:defRPr>
            </a:lvl5pPr>
            <a:lvl6pPr marL="2286000" indent="0" algn="ctr" rtl="0" eaLnBrk="1" latinLnBrk="0" hangingPunct="1">
              <a:spcBef>
                <a:spcPct val="20000"/>
              </a:spcBef>
              <a:buClr>
                <a:schemeClr val="accent6"/>
              </a:buClr>
              <a:buSzPct val="100000"/>
              <a:buFont typeface="Wingdings 2"/>
              <a:buNone/>
              <a:defRPr kumimoji="0" sz="1600" kern="1200">
                <a:solidFill>
                  <a:schemeClr val="tx1"/>
                </a:solidFill>
                <a:latin typeface="+mn-lt"/>
                <a:ea typeface="+mn-ea"/>
                <a:cs typeface="+mn-cs"/>
              </a:defRPr>
            </a:lvl6pPr>
            <a:lvl7pPr marL="2743200" indent="0" algn="ctr" rtl="0" eaLnBrk="1" latinLnBrk="0" hangingPunct="1">
              <a:spcBef>
                <a:spcPct val="20000"/>
              </a:spcBef>
              <a:buClr>
                <a:schemeClr val="accent1"/>
              </a:buClr>
              <a:buSzPct val="100000"/>
              <a:buFont typeface="Wingdings 2"/>
              <a:buNone/>
              <a:defRPr kumimoji="0" sz="1600" kern="1200">
                <a:solidFill>
                  <a:schemeClr val="tx1"/>
                </a:solidFill>
                <a:latin typeface="+mn-lt"/>
                <a:ea typeface="+mn-ea"/>
                <a:cs typeface="+mn-cs"/>
              </a:defRPr>
            </a:lvl7pPr>
            <a:lvl8pPr marL="3200400" indent="0" algn="ctr" rtl="0" eaLnBrk="1" latinLnBrk="0" hangingPunct="1">
              <a:spcBef>
                <a:spcPct val="20000"/>
              </a:spcBef>
              <a:buClr>
                <a:schemeClr val="accent2"/>
              </a:buClr>
              <a:buFont typeface="Wingdings 2" pitchFamily="18" charset="2"/>
              <a:buNone/>
              <a:defRPr kumimoji="0" sz="1600" kern="1200">
                <a:solidFill>
                  <a:schemeClr val="tx1"/>
                </a:solidFill>
                <a:latin typeface="+mn-lt"/>
                <a:ea typeface="+mn-ea"/>
                <a:cs typeface="+mn-cs"/>
              </a:defRPr>
            </a:lvl8pPr>
            <a:lvl9pPr marL="3657600" indent="0" algn="ctr" rtl="0" eaLnBrk="1" latinLnBrk="0" hangingPunct="1">
              <a:spcBef>
                <a:spcPct val="20000"/>
              </a:spcBef>
              <a:buClr>
                <a:schemeClr val="accent3"/>
              </a:buClr>
              <a:buFont typeface="Wingdings 2" pitchFamily="18" charset="2"/>
              <a:buNone/>
              <a:defRPr kumimoji="0" sz="1600" kern="1200" baseline="0">
                <a:solidFill>
                  <a:schemeClr val="tx1"/>
                </a:solidFill>
                <a:latin typeface="+mn-lt"/>
                <a:ea typeface="+mn-ea"/>
                <a:cs typeface="+mn-cs"/>
              </a:defRPr>
            </a:lvl9pPr>
          </a:lstStyle>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r>
              <a:rPr kumimoji="0" lang="en-US" sz="2400" b="0" i="0" u="none" strike="noStrike" kern="1200" cap="none" spc="0" normalizeH="0" baseline="0" noProof="0" dirty="0" err="1">
                <a:ln>
                  <a:noFill/>
                </a:ln>
                <a:solidFill>
                  <a:prstClr val="black"/>
                </a:solidFill>
                <a:effectLst/>
                <a:uLnTx/>
                <a:uFillTx/>
                <a:latin typeface="Calibri" panose="020F0502020204030204" pitchFamily="34" charset="0"/>
                <a:ea typeface="+mn-ea"/>
                <a:cs typeface="Calibri" panose="020F0502020204030204" pitchFamily="34" charset="0"/>
              </a:rPr>
              <a:t>Spack</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 automates the build and installation of scientific software</a:t>
            </a: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Packages are </a:t>
            </a:r>
            <a:r>
              <a:rPr kumimoji="0" lang="en-US" sz="2400" b="0" i="1"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templated, </a:t>
            </a: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so that users can easily tune for the host environment</a:t>
            </a: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Ease of use of mainstream tools, with flexibility needed for HPC tuning</a:t>
            </a:r>
            <a:endParaRPr kumimoji="0" lang="en-US" sz="12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238119" marR="0" lvl="0" indent="-179384" algn="l" defTabSz="914377" rtl="0" eaLnBrk="1" fontAlgn="base" latinLnBrk="0" hangingPunct="1">
              <a:lnSpc>
                <a:spcPct val="100000"/>
              </a:lnSpc>
              <a:spcBef>
                <a:spcPts val="0"/>
              </a:spcBef>
              <a:spcAft>
                <a:spcPts val="0"/>
              </a:spcAft>
              <a:buClr>
                <a:srgbClr val="206C9E">
                  <a:lumMod val="75000"/>
                </a:srgbClr>
              </a:buClr>
              <a:buSzPct val="90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Major victories:</a:t>
            </a:r>
          </a:p>
          <a:p>
            <a:pPr marL="695319" marR="0" lvl="1" indent="-179384" algn="l" defTabSz="914377" rtl="0" eaLnBrk="1" fontAlgn="base"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ARES porting time on a new platform was reduced from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 weeks to 3 hours</a:t>
            </a:r>
            <a:endPar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a:p>
            <a:pPr marL="695319" marR="0" lvl="1" indent="-179384" algn="l" defTabSz="914377" rtl="0" eaLnBrk="1" fontAlgn="base"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Deployment time for 1,300-package stack on Summit supercomputer reduced from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2 weeks to a 12-hour overnight build</a:t>
            </a:r>
          </a:p>
          <a:p>
            <a:pPr marL="695319" marR="0" lvl="1" indent="-179384" algn="l" defTabSz="914377" rtl="0" eaLnBrk="1" fontAlgn="base" latinLnBrk="0" hangingPunct="1">
              <a:lnSpc>
                <a:spcPct val="100000"/>
              </a:lnSpc>
              <a:spcBef>
                <a:spcPts val="0"/>
              </a:spcBef>
              <a:spcAft>
                <a:spcPts val="0"/>
              </a:spcAft>
              <a:buClrTx/>
              <a:buSzPct val="90000"/>
              <a:buFont typeface="Arial" panose="020B0604020202020204" pitchFamily="34" charset="0"/>
              <a:buChar char="•"/>
              <a:tabLst/>
              <a:defRPr/>
            </a:pPr>
            <a:r>
              <a:rPr kumimoji="0" lang="en-US" sz="2400" b="0"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Used by teams across ECP to </a:t>
            </a:r>
            <a:r>
              <a:rPr kumimoji="0" lang="en-US" sz="24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rPr>
              <a:t>accelerate development</a:t>
            </a:r>
            <a:endParaRPr kumimoji="0" lang="en-US" sz="1800" b="1" i="0" u="none" strike="noStrike" kern="1200" cap="none" spc="0" normalizeH="0" baseline="0" noProof="0" dirty="0">
              <a:ln>
                <a:noFill/>
              </a:ln>
              <a:solidFill>
                <a:prstClr val="black"/>
              </a:solidFill>
              <a:effectLst/>
              <a:uLnTx/>
              <a:uFillTx/>
              <a:latin typeface="Calibri" panose="020F0502020204030204" pitchFamily="34" charset="0"/>
              <a:ea typeface="+mn-ea"/>
              <a:cs typeface="Calibri" panose="020F0502020204030204" pitchFamily="34" charset="0"/>
            </a:endParaRPr>
          </a:p>
        </p:txBody>
      </p:sp>
      <p:sp>
        <p:nvSpPr>
          <p:cNvPr id="28" name="TextBox 27">
            <a:extLst>
              <a:ext uri="{FF2B5EF4-FFF2-40B4-BE49-F238E27FC236}">
                <a16:creationId xmlns:a16="http://schemas.microsoft.com/office/drawing/2014/main" id="{2A361CAE-70CD-194B-AA77-4A2FFCFEED80}"/>
              </a:ext>
            </a:extLst>
          </p:cNvPr>
          <p:cNvSpPr txBox="1"/>
          <p:nvPr/>
        </p:nvSpPr>
        <p:spPr>
          <a:xfrm>
            <a:off x="614048" y="3249092"/>
            <a:ext cx="7618592" cy="785629"/>
          </a:xfrm>
          <a:prstGeom prst="rect">
            <a:avLst/>
          </a:prstGeom>
          <a:solidFill>
            <a:srgbClr val="FFFFFF"/>
          </a:solidFill>
          <a:ln>
            <a:solidFill>
              <a:schemeClr val="tx1"/>
            </a:solidFill>
          </a:ln>
          <a:effectLst>
            <a:outerShdw blurRad="50800" dist="76200" dir="2700000" algn="tl" rotWithShape="0">
              <a:prstClr val="black">
                <a:alpha val="40000"/>
              </a:prstClr>
            </a:outerShdw>
          </a:effectLst>
        </p:spPr>
        <p:txBody>
          <a:bodyPr wrap="square" lIns="274320" tIns="91440" rIns="274320" bIns="91440" numCol="2" rtlCol="0">
            <a:spAutoFit/>
          </a:bodyPr>
          <a:lstStyle/>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266092">
                    <a:lumMod val="75000"/>
                  </a:srgbClr>
                </a:solidFill>
                <a:effectLst/>
                <a:uLnTx/>
                <a:uFillTx/>
                <a:latin typeface="Menlo Regular"/>
                <a:ea typeface="+mn-ea"/>
                <a:cs typeface="Menlo Regular"/>
              </a:rPr>
              <a:t>$</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a:t>
            </a:r>
            <a:r>
              <a:rPr kumimoji="0" lang="en-US" sz="1000" b="0" i="0" u="none" strike="noStrike" kern="1200" cap="none" spc="0" normalizeH="0" baseline="0" noProof="0" dirty="0" err="1">
                <a:ln>
                  <a:noFill/>
                </a:ln>
                <a:solidFill>
                  <a:prstClr val="black"/>
                </a:solidFill>
                <a:effectLst/>
                <a:uLnTx/>
                <a:uFillTx/>
                <a:latin typeface="Menlo Regular"/>
                <a:ea typeface="+mn-ea"/>
                <a:cs typeface="Menlo Regular"/>
              </a:rPr>
              <a:t>spack</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install </a:t>
            </a:r>
            <a:r>
              <a:rPr kumimoji="0" lang="en-US" sz="1000" b="0" i="0" u="none" strike="noStrike" kern="1200" cap="none" spc="0" normalizeH="0" baseline="0" noProof="0" dirty="0">
                <a:ln>
                  <a:noFill/>
                </a:ln>
                <a:solidFill>
                  <a:srgbClr val="000000"/>
                </a:solidFill>
                <a:effectLst/>
                <a:uLnTx/>
                <a:uFillTx/>
                <a:latin typeface="Menlo Regular"/>
                <a:ea typeface="+mn-ea"/>
                <a:cs typeface="Menlo Regular"/>
              </a:rPr>
              <a:t>hdf5</a:t>
            </a:r>
            <a:r>
              <a:rPr kumimoji="0" lang="en-US" sz="1000" b="0" i="0" u="none" strike="noStrike" kern="1200" cap="none" spc="0" normalizeH="0" baseline="0" noProof="0" dirty="0">
                <a:ln>
                  <a:noFill/>
                </a:ln>
                <a:solidFill>
                  <a:srgbClr val="009DD9"/>
                </a:solidFill>
                <a:effectLst/>
                <a:uLnTx/>
                <a:uFillTx/>
                <a:latin typeface="Menlo Regular"/>
                <a:ea typeface="+mn-ea"/>
                <a:cs typeface="Menlo Regular"/>
              </a:rPr>
              <a:t>@1.10.5</a:t>
            </a:r>
            <a:endParaRPr kumimoji="0" lang="en-US" sz="1000" b="0" i="0" u="none" strike="noStrike" kern="1200" cap="none" spc="0" normalizeH="0" baseline="0" noProof="0" dirty="0">
              <a:ln>
                <a:noFill/>
              </a:ln>
              <a:solidFill>
                <a:prstClr val="black"/>
              </a:solidFill>
              <a:effectLst/>
              <a:uLnTx/>
              <a:uFillTx/>
              <a:latin typeface="Menlo Regular"/>
              <a:ea typeface="+mn-ea"/>
              <a:cs typeface="Menlo Regular"/>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3495C"/>
                </a:solidFill>
                <a:effectLst/>
                <a:uLnTx/>
                <a:uFillTx/>
                <a:latin typeface="Menlo Regular"/>
                <a:ea typeface="+mn-ea"/>
                <a:cs typeface="Menlo Regular"/>
              </a:rPr>
              <a:t>$</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a:t>
            </a:r>
            <a:r>
              <a:rPr kumimoji="0" lang="en-US" sz="1000" b="0" i="0" u="none" strike="noStrike" kern="1200" cap="none" spc="0" normalizeH="0" baseline="0" noProof="0" dirty="0" err="1">
                <a:ln>
                  <a:noFill/>
                </a:ln>
                <a:solidFill>
                  <a:prstClr val="black"/>
                </a:solidFill>
                <a:effectLst/>
                <a:uLnTx/>
                <a:uFillTx/>
                <a:latin typeface="Menlo Regular"/>
                <a:ea typeface="+mn-ea"/>
                <a:cs typeface="Menlo Regular"/>
              </a:rPr>
              <a:t>spack</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install </a:t>
            </a:r>
            <a:r>
              <a:rPr kumimoji="0" lang="en-US" sz="1000" b="0" i="0" u="none" strike="noStrike" kern="1200" cap="none" spc="0" normalizeH="0" baseline="0" noProof="0" dirty="0">
                <a:ln>
                  <a:noFill/>
                </a:ln>
                <a:solidFill>
                  <a:srgbClr val="000000"/>
                </a:solidFill>
                <a:effectLst/>
                <a:uLnTx/>
                <a:uFillTx/>
                <a:latin typeface="Menlo Regular"/>
                <a:ea typeface="+mn-ea"/>
                <a:cs typeface="Menlo Regular"/>
              </a:rPr>
              <a:t>hdf5</a:t>
            </a:r>
            <a:r>
              <a:rPr kumimoji="0" lang="en-US" sz="1000" b="0" i="0" u="none" strike="noStrike" kern="1200" cap="none" spc="0" normalizeH="0" baseline="0" noProof="0" dirty="0">
                <a:ln>
                  <a:noFill/>
                </a:ln>
                <a:solidFill>
                  <a:srgbClr val="009DD9"/>
                </a:solidFill>
                <a:effectLst/>
                <a:uLnTx/>
                <a:uFillTx/>
                <a:latin typeface="Menlo Regular"/>
                <a:ea typeface="+mn-ea"/>
                <a:cs typeface="Menlo Regular"/>
              </a:rPr>
              <a:t>@1.10.5</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a:t>
            </a:r>
            <a:r>
              <a:rPr kumimoji="0" lang="en-US" sz="1000" b="0" i="0" u="none" strike="noStrike" kern="1200" cap="none" spc="0" normalizeH="0" baseline="0" noProof="0" dirty="0">
                <a:ln>
                  <a:noFill/>
                </a:ln>
                <a:solidFill>
                  <a:srgbClr val="D31A17"/>
                </a:solidFill>
                <a:effectLst/>
                <a:uLnTx/>
                <a:uFillTx/>
                <a:latin typeface="Menlo Regular"/>
                <a:ea typeface="+mn-ea"/>
                <a:cs typeface="Menlo Regular"/>
              </a:rPr>
              <a:t>%clang@6.0</a:t>
            </a: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3495C"/>
                </a:solidFill>
                <a:effectLst/>
                <a:uLnTx/>
                <a:uFillTx/>
                <a:latin typeface="Menlo Regular"/>
                <a:ea typeface="+mn-ea"/>
                <a:cs typeface="Menlo Regular"/>
              </a:rPr>
              <a:t>$</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a:t>
            </a:r>
            <a:r>
              <a:rPr kumimoji="0" lang="en-US" sz="1000" b="0" i="0" u="none" strike="noStrike" kern="1200" cap="none" spc="0" normalizeH="0" baseline="0" noProof="0" dirty="0" err="1">
                <a:ln>
                  <a:noFill/>
                </a:ln>
                <a:solidFill>
                  <a:prstClr val="black"/>
                </a:solidFill>
                <a:effectLst/>
                <a:uLnTx/>
                <a:uFillTx/>
                <a:latin typeface="Menlo Regular"/>
                <a:ea typeface="+mn-ea"/>
                <a:cs typeface="Menlo Regular"/>
              </a:rPr>
              <a:t>spack</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install </a:t>
            </a:r>
            <a:r>
              <a:rPr kumimoji="0" lang="en-US" sz="1000" b="0" i="0" u="none" strike="noStrike" kern="1200" cap="none" spc="0" normalizeH="0" baseline="0" noProof="0" dirty="0">
                <a:ln>
                  <a:noFill/>
                </a:ln>
                <a:solidFill>
                  <a:srgbClr val="000000"/>
                </a:solidFill>
                <a:effectLst/>
                <a:uLnTx/>
                <a:uFillTx/>
                <a:latin typeface="Menlo Regular"/>
                <a:ea typeface="+mn-ea"/>
                <a:cs typeface="Menlo Regular"/>
              </a:rPr>
              <a:t>hdf5</a:t>
            </a:r>
            <a:r>
              <a:rPr kumimoji="0" lang="en-US" sz="1000" b="0" i="0" u="none" strike="noStrike" kern="1200" cap="none" spc="0" normalizeH="0" baseline="0" noProof="0" dirty="0">
                <a:ln>
                  <a:noFill/>
                </a:ln>
                <a:solidFill>
                  <a:srgbClr val="009DD9"/>
                </a:solidFill>
                <a:effectLst/>
                <a:uLnTx/>
                <a:uFillTx/>
                <a:latin typeface="Menlo Regular"/>
                <a:ea typeface="+mn-ea"/>
                <a:cs typeface="Menlo Regular"/>
              </a:rPr>
              <a:t>@1.10.5 </a:t>
            </a:r>
            <a:r>
              <a:rPr kumimoji="0" lang="en-US" sz="1000" b="0" i="0" u="none" strike="noStrike" kern="1200" cap="none" spc="0" normalizeH="0" baseline="0" noProof="0" dirty="0">
                <a:ln>
                  <a:noFill/>
                </a:ln>
                <a:solidFill>
                  <a:srgbClr val="008000"/>
                </a:solidFill>
                <a:effectLst/>
                <a:uLnTx/>
                <a:uFillTx/>
                <a:latin typeface="Menlo Regular"/>
                <a:ea typeface="+mn-ea"/>
                <a:cs typeface="Menlo Regular"/>
              </a:rPr>
              <a:t>+</a:t>
            </a:r>
            <a:r>
              <a:rPr kumimoji="0" lang="en-US" sz="1000" b="0" i="0" u="none" strike="noStrike" kern="1200" cap="none" spc="0" normalizeH="0" baseline="0" noProof="0" dirty="0" err="1">
                <a:ln>
                  <a:noFill/>
                </a:ln>
                <a:solidFill>
                  <a:srgbClr val="008000"/>
                </a:solidFill>
                <a:effectLst/>
                <a:uLnTx/>
                <a:uFillTx/>
                <a:latin typeface="Menlo Regular"/>
                <a:ea typeface="+mn-ea"/>
                <a:cs typeface="Menlo Regular"/>
              </a:rPr>
              <a:t>threadssafe</a:t>
            </a:r>
            <a:endParaRPr kumimoji="0" lang="en-US" sz="1000" b="0" i="0" u="none" strike="noStrike" kern="1200" cap="none" spc="0" normalizeH="0" baseline="0" noProof="0" dirty="0">
              <a:ln>
                <a:noFill/>
              </a:ln>
              <a:solidFill>
                <a:srgbClr val="03495C"/>
              </a:solidFill>
              <a:effectLst/>
              <a:uLnTx/>
              <a:uFillTx/>
              <a:latin typeface="Menlo Regular"/>
              <a:ea typeface="+mn-ea"/>
              <a:cs typeface="Menlo Regular"/>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3495C"/>
                </a:solidFill>
                <a:effectLst/>
                <a:uLnTx/>
                <a:uFillTx/>
                <a:latin typeface="Menlo Regular"/>
                <a:ea typeface="+mn-ea"/>
                <a:cs typeface="Menlo Regular"/>
              </a:rPr>
              <a:t>$</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a:t>
            </a:r>
            <a:r>
              <a:rPr kumimoji="0" lang="en-US" sz="1000" b="0" i="0" u="none" strike="noStrike" kern="1200" cap="none" spc="0" normalizeH="0" baseline="0" noProof="0" dirty="0" err="1">
                <a:ln>
                  <a:noFill/>
                </a:ln>
                <a:solidFill>
                  <a:prstClr val="black"/>
                </a:solidFill>
                <a:effectLst/>
                <a:uLnTx/>
                <a:uFillTx/>
                <a:latin typeface="Menlo Regular"/>
                <a:ea typeface="+mn-ea"/>
                <a:cs typeface="Menlo Regular"/>
              </a:rPr>
              <a:t>spack</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install </a:t>
            </a:r>
            <a:r>
              <a:rPr kumimoji="0" lang="en-US" sz="1000" b="0" i="0" u="none" strike="noStrike" kern="1200" cap="none" spc="0" normalizeH="0" baseline="0" noProof="0" dirty="0">
                <a:ln>
                  <a:noFill/>
                </a:ln>
                <a:solidFill>
                  <a:srgbClr val="000000"/>
                </a:solidFill>
                <a:effectLst/>
                <a:uLnTx/>
                <a:uFillTx/>
                <a:latin typeface="Menlo Regular"/>
                <a:ea typeface="+mn-ea"/>
                <a:cs typeface="Menlo Regular"/>
              </a:rPr>
              <a:t>hdf5</a:t>
            </a:r>
            <a:r>
              <a:rPr kumimoji="0" lang="en-US" sz="1000" b="0" i="0" u="none" strike="noStrike" kern="1200" cap="none" spc="0" normalizeH="0" baseline="0" noProof="0" dirty="0">
                <a:ln>
                  <a:noFill/>
                </a:ln>
                <a:solidFill>
                  <a:srgbClr val="009DD9"/>
                </a:solidFill>
                <a:effectLst/>
                <a:uLnTx/>
                <a:uFillTx/>
                <a:latin typeface="Menlo Regular"/>
                <a:ea typeface="+mn-ea"/>
                <a:cs typeface="Menlo Regular"/>
              </a:rPr>
              <a:t>@1.10.5</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a:t>
            </a:r>
            <a:r>
              <a:rPr kumimoji="0" lang="en-US" sz="1000" b="0" i="0" u="none" strike="noStrike" kern="1200" cap="none" spc="0" normalizeH="0" baseline="0" noProof="0" dirty="0" err="1">
                <a:ln>
                  <a:noFill/>
                </a:ln>
                <a:solidFill>
                  <a:srgbClr val="660066"/>
                </a:solidFill>
                <a:effectLst/>
                <a:uLnTx/>
                <a:uFillTx/>
                <a:latin typeface="Menlo Regular"/>
                <a:ea typeface="+mn-ea"/>
                <a:cs typeface="Menlo Regular"/>
              </a:rPr>
              <a:t>cppflags</a:t>
            </a:r>
            <a:r>
              <a:rPr kumimoji="0" lang="en-US" sz="1000" b="0" i="0" u="none" strike="noStrike" kern="1200" cap="none" spc="0" normalizeH="0" baseline="0" noProof="0" dirty="0">
                <a:ln>
                  <a:noFill/>
                </a:ln>
                <a:solidFill>
                  <a:srgbClr val="660066"/>
                </a:solidFill>
                <a:effectLst/>
                <a:uLnTx/>
                <a:uFillTx/>
                <a:latin typeface="Menlo Regular"/>
                <a:ea typeface="+mn-ea"/>
                <a:cs typeface="Menlo Regular"/>
              </a:rPr>
              <a:t>="-O3 –g3"</a:t>
            </a:r>
            <a:endParaRPr kumimoji="0" lang="en-US" sz="1000" b="0" i="0" u="none" strike="noStrike" kern="1200" cap="none" spc="0" normalizeH="0" baseline="0" noProof="0" dirty="0">
              <a:ln>
                <a:noFill/>
              </a:ln>
              <a:solidFill>
                <a:prstClr val="black"/>
              </a:solidFill>
              <a:effectLst/>
              <a:uLnTx/>
              <a:uFillTx/>
              <a:latin typeface="Menlo Regular"/>
              <a:ea typeface="+mn-ea"/>
              <a:cs typeface="Menlo Regular"/>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3495C"/>
                </a:solidFill>
                <a:effectLst/>
                <a:uLnTx/>
                <a:uFillTx/>
                <a:latin typeface="Menlo Regular"/>
                <a:ea typeface="+mn-ea"/>
                <a:cs typeface="Menlo Regular"/>
              </a:rPr>
              <a:t>$</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a:t>
            </a:r>
            <a:r>
              <a:rPr kumimoji="0" lang="en-US" sz="1000" b="0" i="0" u="none" strike="noStrike" kern="1200" cap="none" spc="0" normalizeH="0" baseline="0" noProof="0" dirty="0" err="1">
                <a:ln>
                  <a:noFill/>
                </a:ln>
                <a:solidFill>
                  <a:prstClr val="black"/>
                </a:solidFill>
                <a:effectLst/>
                <a:uLnTx/>
                <a:uFillTx/>
                <a:latin typeface="Menlo Regular"/>
                <a:ea typeface="+mn-ea"/>
                <a:cs typeface="Menlo Regular"/>
              </a:rPr>
              <a:t>spack</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install </a:t>
            </a:r>
            <a:r>
              <a:rPr kumimoji="0" lang="en-US" sz="1000" b="0" i="0" u="none" strike="noStrike" kern="1200" cap="none" spc="0" normalizeH="0" baseline="0" noProof="0" dirty="0">
                <a:ln>
                  <a:noFill/>
                </a:ln>
                <a:solidFill>
                  <a:srgbClr val="000000"/>
                </a:solidFill>
                <a:effectLst/>
                <a:uLnTx/>
                <a:uFillTx/>
                <a:latin typeface="Menlo Regular"/>
                <a:ea typeface="+mn-ea"/>
                <a:cs typeface="Menlo Regular"/>
              </a:rPr>
              <a:t>hdf5</a:t>
            </a:r>
            <a:r>
              <a:rPr kumimoji="0" lang="en-US" sz="1000" b="0" i="0" u="none" strike="noStrike" kern="1200" cap="none" spc="0" normalizeH="0" baseline="0" noProof="0" dirty="0">
                <a:ln>
                  <a:noFill/>
                </a:ln>
                <a:solidFill>
                  <a:srgbClr val="009DD9"/>
                </a:solidFill>
                <a:effectLst/>
                <a:uLnTx/>
                <a:uFillTx/>
                <a:latin typeface="Menlo Regular"/>
                <a:ea typeface="+mn-ea"/>
                <a:cs typeface="Menlo Regular"/>
              </a:rPr>
              <a:t>@1.10.5</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a:t>
            </a:r>
            <a:r>
              <a:rPr kumimoji="0" lang="en-US" sz="1000" b="0" i="0" u="none" strike="noStrike" kern="1200" cap="none" spc="0" normalizeH="0" baseline="0" noProof="0" dirty="0">
                <a:ln>
                  <a:noFill/>
                </a:ln>
                <a:solidFill>
                  <a:srgbClr val="5157A1">
                    <a:lumMod val="75000"/>
                  </a:srgbClr>
                </a:solidFill>
                <a:effectLst/>
                <a:uLnTx/>
                <a:uFillTx/>
                <a:latin typeface="Menlo Regular"/>
                <a:ea typeface="+mn-ea"/>
                <a:cs typeface="Menlo Regular"/>
              </a:rPr>
              <a:t>target=</a:t>
            </a:r>
            <a:r>
              <a:rPr kumimoji="0" lang="en-US" sz="1000" b="0" i="0" u="none" strike="noStrike" kern="1200" cap="none" spc="0" normalizeH="0" baseline="0" noProof="0" dirty="0" err="1">
                <a:ln>
                  <a:noFill/>
                </a:ln>
                <a:solidFill>
                  <a:srgbClr val="5157A1">
                    <a:lumMod val="75000"/>
                  </a:srgbClr>
                </a:solidFill>
                <a:effectLst/>
                <a:uLnTx/>
                <a:uFillTx/>
                <a:latin typeface="Menlo Regular"/>
                <a:ea typeface="+mn-ea"/>
                <a:cs typeface="Menlo Regular"/>
              </a:rPr>
              <a:t>haswell</a:t>
            </a:r>
            <a:endParaRPr kumimoji="0" lang="en-US" sz="1000" b="0" i="0" u="none" strike="noStrike" kern="1200" cap="none" spc="0" normalizeH="0" baseline="0" noProof="0" dirty="0">
              <a:ln>
                <a:noFill/>
              </a:ln>
              <a:solidFill>
                <a:prstClr val="black"/>
              </a:solidFill>
              <a:effectLst/>
              <a:uLnTx/>
              <a:uFillTx/>
              <a:latin typeface="Menlo Regular"/>
              <a:ea typeface="+mn-ea"/>
              <a:cs typeface="Menlo Regular"/>
            </a:endParaRPr>
          </a:p>
          <a:p>
            <a:pPr marL="0" marR="0" lvl="0" indent="0" algn="l" defTabSz="914400" rtl="0" eaLnBrk="1" fontAlgn="base" latinLnBrk="0" hangingPunct="1">
              <a:lnSpc>
                <a:spcPct val="13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03495C"/>
                </a:solidFill>
                <a:effectLst/>
                <a:uLnTx/>
                <a:uFillTx/>
                <a:latin typeface="Menlo Regular"/>
                <a:ea typeface="+mn-ea"/>
                <a:cs typeface="Menlo Regular"/>
              </a:rPr>
              <a:t>$</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a:t>
            </a:r>
            <a:r>
              <a:rPr kumimoji="0" lang="en-US" sz="1000" b="0" i="0" u="none" strike="noStrike" kern="1200" cap="none" spc="0" normalizeH="0" baseline="0" noProof="0" dirty="0" err="1">
                <a:ln>
                  <a:noFill/>
                </a:ln>
                <a:solidFill>
                  <a:prstClr val="black"/>
                </a:solidFill>
                <a:effectLst/>
                <a:uLnTx/>
                <a:uFillTx/>
                <a:latin typeface="Menlo Regular"/>
                <a:ea typeface="+mn-ea"/>
                <a:cs typeface="Menlo Regular"/>
              </a:rPr>
              <a:t>spack</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install </a:t>
            </a:r>
            <a:r>
              <a:rPr kumimoji="0" lang="en-US" sz="1000" b="0" i="0" u="none" strike="noStrike" kern="1200" cap="none" spc="0" normalizeH="0" baseline="0" noProof="0" dirty="0">
                <a:ln>
                  <a:noFill/>
                </a:ln>
                <a:solidFill>
                  <a:srgbClr val="000000"/>
                </a:solidFill>
                <a:effectLst/>
                <a:uLnTx/>
                <a:uFillTx/>
                <a:latin typeface="Menlo Regular"/>
                <a:ea typeface="+mn-ea"/>
                <a:cs typeface="Menlo Regular"/>
              </a:rPr>
              <a:t>hdf5</a:t>
            </a:r>
            <a:r>
              <a:rPr kumimoji="0" lang="en-US" sz="1000" b="0" i="0" u="none" strike="noStrike" kern="1200" cap="none" spc="0" normalizeH="0" baseline="0" noProof="0" dirty="0">
                <a:ln>
                  <a:noFill/>
                </a:ln>
                <a:solidFill>
                  <a:srgbClr val="009DD9"/>
                </a:solidFill>
                <a:effectLst/>
                <a:uLnTx/>
                <a:uFillTx/>
                <a:latin typeface="Menlo Regular"/>
                <a:ea typeface="+mn-ea"/>
                <a:cs typeface="Menlo Regular"/>
              </a:rPr>
              <a:t>@1.10.5 </a:t>
            </a:r>
            <a:r>
              <a:rPr kumimoji="0" lang="en-US" sz="1000" b="0" i="0" u="none" strike="noStrike" kern="1200" cap="none" spc="0" normalizeH="0" baseline="0" noProof="0" dirty="0">
                <a:ln>
                  <a:noFill/>
                </a:ln>
                <a:solidFill>
                  <a:srgbClr val="008000"/>
                </a:solidFill>
                <a:effectLst/>
                <a:uLnTx/>
                <a:uFillTx/>
                <a:latin typeface="Menlo Regular"/>
                <a:ea typeface="+mn-ea"/>
                <a:cs typeface="Menlo Regular"/>
              </a:rPr>
              <a:t>+</a:t>
            </a:r>
            <a:r>
              <a:rPr kumimoji="0" lang="en-US" sz="1000" b="0" i="0" u="none" strike="noStrike" kern="1200" cap="none" spc="0" normalizeH="0" baseline="0" noProof="0" dirty="0" err="1">
                <a:ln>
                  <a:noFill/>
                </a:ln>
                <a:solidFill>
                  <a:srgbClr val="008000"/>
                </a:solidFill>
                <a:effectLst/>
                <a:uLnTx/>
                <a:uFillTx/>
                <a:latin typeface="Menlo Regular"/>
                <a:ea typeface="+mn-ea"/>
                <a:cs typeface="Menlo Regular"/>
              </a:rPr>
              <a:t>mpi</a:t>
            </a:r>
            <a:r>
              <a:rPr kumimoji="0" lang="en-US" sz="1000" b="0" i="0" u="none" strike="noStrike" kern="1200" cap="none" spc="0" normalizeH="0" baseline="0" noProof="0" dirty="0">
                <a:ln>
                  <a:noFill/>
                </a:ln>
                <a:solidFill>
                  <a:prstClr val="black"/>
                </a:solidFill>
                <a:effectLst/>
                <a:uLnTx/>
                <a:uFillTx/>
                <a:latin typeface="Menlo Regular"/>
                <a:ea typeface="+mn-ea"/>
                <a:cs typeface="Menlo Regular"/>
              </a:rPr>
              <a:t> ^mpich</a:t>
            </a:r>
            <a:r>
              <a:rPr kumimoji="0" lang="en-US" sz="1000" b="0" i="0" u="none" strike="noStrike" kern="1200" cap="none" spc="0" normalizeH="0" baseline="0" noProof="0" dirty="0">
                <a:ln>
                  <a:noFill/>
                </a:ln>
                <a:solidFill>
                  <a:srgbClr val="009DD9"/>
                </a:solidFill>
                <a:effectLst/>
                <a:uLnTx/>
                <a:uFillTx/>
                <a:latin typeface="Menlo Regular"/>
                <a:ea typeface="+mn-ea"/>
                <a:cs typeface="Menlo Regular"/>
              </a:rPr>
              <a:t>@3.2</a:t>
            </a:r>
            <a:endParaRPr kumimoji="0" lang="en-US" sz="1000" b="0" i="0" u="none" strike="noStrike" kern="1200" cap="none" spc="0" normalizeH="0" baseline="0" noProof="0" dirty="0">
              <a:ln>
                <a:noFill/>
              </a:ln>
              <a:solidFill>
                <a:prstClr val="black"/>
              </a:solidFill>
              <a:effectLst/>
              <a:uLnTx/>
              <a:uFillTx/>
              <a:latin typeface="Menlo Regular"/>
              <a:ea typeface="+mn-ea"/>
              <a:cs typeface="Menlo Regular"/>
            </a:endParaRPr>
          </a:p>
        </p:txBody>
      </p:sp>
      <p:sp>
        <p:nvSpPr>
          <p:cNvPr id="29" name="Rectangle 28">
            <a:extLst>
              <a:ext uri="{FF2B5EF4-FFF2-40B4-BE49-F238E27FC236}">
                <a16:creationId xmlns:a16="http://schemas.microsoft.com/office/drawing/2014/main" id="{CB03F9AB-9453-BF44-B146-B97E4FF27801}"/>
              </a:ext>
            </a:extLst>
          </p:cNvPr>
          <p:cNvSpPr/>
          <p:nvPr/>
        </p:nvSpPr>
        <p:spPr bwMode="auto">
          <a:xfrm>
            <a:off x="603374" y="2203421"/>
            <a:ext cx="3613740" cy="421685"/>
          </a:xfrm>
          <a:prstGeom prst="rect">
            <a:avLst/>
          </a:prstGeom>
          <a:solidFill>
            <a:srgbClr val="FFFFFF"/>
          </a:solidFill>
          <a:ln>
            <a:solidFill>
              <a:schemeClr val="tx1"/>
            </a:solidFill>
            <a:headEnd/>
            <a:tailEnd/>
          </a:ln>
          <a:effectLst>
            <a:outerShdw blurRad="50800" dist="762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srgbClr val="0E6E6D"/>
                </a:solidFill>
                <a:effectLst/>
                <a:uLnTx/>
                <a:uFillTx/>
                <a:latin typeface="Consolas"/>
                <a:ea typeface="+mn-ea"/>
                <a:cs typeface="+mn-cs"/>
              </a:rPr>
              <a:t>$ </a:t>
            </a:r>
            <a:r>
              <a:rPr kumimoji="0" lang="en-US" sz="1067" b="0" i="0" u="none" strike="noStrike" kern="1200" cap="none" spc="0" normalizeH="0" baseline="0" noProof="0" dirty="0">
                <a:ln>
                  <a:noFill/>
                </a:ln>
                <a:solidFill>
                  <a:srgbClr val="313131"/>
                </a:solidFill>
                <a:effectLst/>
                <a:uLnTx/>
                <a:uFillTx/>
                <a:latin typeface="Consolas"/>
                <a:ea typeface="+mn-ea"/>
                <a:cs typeface="+mn-cs"/>
              </a:rPr>
              <a:t>git clone https://github.com/spack/spack</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067" b="0" i="0" u="none" strike="noStrike" kern="1200" cap="none" spc="0" normalizeH="0" baseline="0" noProof="0" dirty="0">
                <a:ln>
                  <a:noFill/>
                </a:ln>
                <a:solidFill>
                  <a:srgbClr val="0E6E6D"/>
                </a:solidFill>
                <a:effectLst/>
                <a:uLnTx/>
                <a:uFillTx/>
                <a:latin typeface="Consolas"/>
                <a:ea typeface="+mn-ea"/>
                <a:cs typeface="+mn-cs"/>
              </a:rPr>
              <a:t>$</a:t>
            </a:r>
            <a:r>
              <a:rPr kumimoji="0" lang="en-US" sz="1067" b="0" i="0" u="none" strike="noStrike" kern="1200" cap="none" spc="0" normalizeH="0" baseline="0" noProof="0" dirty="0">
                <a:ln>
                  <a:noFill/>
                </a:ln>
                <a:solidFill>
                  <a:srgbClr val="313131"/>
                </a:solidFill>
                <a:effectLst/>
                <a:uLnTx/>
                <a:uFillTx/>
                <a:latin typeface="Consolas"/>
                <a:ea typeface="+mn-ea"/>
                <a:cs typeface="+mn-cs"/>
              </a:rPr>
              <a:t> </a:t>
            </a:r>
            <a:r>
              <a:rPr kumimoji="0" lang="en-US" sz="1067" b="0" i="0" u="none" strike="noStrike" kern="1200" cap="none" spc="0" normalizeH="0" baseline="0" noProof="0" dirty="0" err="1">
                <a:ln>
                  <a:noFill/>
                </a:ln>
                <a:solidFill>
                  <a:srgbClr val="313131"/>
                </a:solidFill>
                <a:effectLst/>
                <a:uLnTx/>
                <a:uFillTx/>
                <a:latin typeface="Consolas"/>
                <a:ea typeface="+mn-ea"/>
                <a:cs typeface="+mn-cs"/>
              </a:rPr>
              <a:t>spack</a:t>
            </a:r>
            <a:r>
              <a:rPr kumimoji="0" lang="en-US" sz="1067" b="0" i="0" u="none" strike="noStrike" kern="1200" cap="none" spc="0" normalizeH="0" baseline="0" noProof="0" dirty="0">
                <a:ln>
                  <a:noFill/>
                </a:ln>
                <a:solidFill>
                  <a:srgbClr val="313131"/>
                </a:solidFill>
                <a:effectLst/>
                <a:uLnTx/>
                <a:uFillTx/>
                <a:latin typeface="Consolas"/>
                <a:ea typeface="+mn-ea"/>
                <a:cs typeface="+mn-cs"/>
              </a:rPr>
              <a:t> install hdf5</a:t>
            </a:r>
          </a:p>
        </p:txBody>
      </p:sp>
      <p:sp>
        <p:nvSpPr>
          <p:cNvPr id="30" name="TextBox 29">
            <a:extLst>
              <a:ext uri="{FF2B5EF4-FFF2-40B4-BE49-F238E27FC236}">
                <a16:creationId xmlns:a16="http://schemas.microsoft.com/office/drawing/2014/main" id="{7EAD4728-ACB9-E745-8A9B-8BE19B1E9FE6}"/>
              </a:ext>
            </a:extLst>
          </p:cNvPr>
          <p:cNvSpPr txBox="1"/>
          <p:nvPr/>
        </p:nvSpPr>
        <p:spPr>
          <a:xfrm>
            <a:off x="521682" y="1791436"/>
            <a:ext cx="3777124"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206C9E">
                    <a:lumMod val="75000"/>
                  </a:srgbClr>
                </a:solidFill>
                <a:effectLst/>
                <a:uLnTx/>
                <a:uFillTx/>
                <a:latin typeface="Arial" charset="0"/>
                <a:ea typeface="+mn-ea"/>
                <a:cs typeface="Arial" charset="0"/>
              </a:rPr>
              <a:t>No installation required: clone and go</a:t>
            </a:r>
          </a:p>
        </p:txBody>
      </p:sp>
      <p:sp>
        <p:nvSpPr>
          <p:cNvPr id="31" name="TextBox 30">
            <a:extLst>
              <a:ext uri="{FF2B5EF4-FFF2-40B4-BE49-F238E27FC236}">
                <a16:creationId xmlns:a16="http://schemas.microsoft.com/office/drawing/2014/main" id="{2E5DFDC9-BD5C-754A-A961-69F2DCAB6FA6}"/>
              </a:ext>
            </a:extLst>
          </p:cNvPr>
          <p:cNvSpPr txBox="1"/>
          <p:nvPr/>
        </p:nvSpPr>
        <p:spPr>
          <a:xfrm>
            <a:off x="521942" y="2784678"/>
            <a:ext cx="4752585" cy="369332"/>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206C9E">
                    <a:lumMod val="75000"/>
                  </a:srgbClr>
                </a:solidFill>
                <a:effectLst/>
                <a:uLnTx/>
                <a:uFillTx/>
                <a:latin typeface="Arial" charset="0"/>
                <a:ea typeface="+mn-ea"/>
                <a:cs typeface="Arial" charset="0"/>
              </a:rPr>
              <a:t>Simple syntax enables complex installs</a:t>
            </a:r>
          </a:p>
        </p:txBody>
      </p:sp>
      <p:grpSp>
        <p:nvGrpSpPr>
          <p:cNvPr id="32" name="Group 31">
            <a:extLst>
              <a:ext uri="{FF2B5EF4-FFF2-40B4-BE49-F238E27FC236}">
                <a16:creationId xmlns:a16="http://schemas.microsoft.com/office/drawing/2014/main" id="{78D7F8F7-9FCC-1D44-A01B-1DD0DD04AA24}"/>
              </a:ext>
            </a:extLst>
          </p:cNvPr>
          <p:cNvGrpSpPr/>
          <p:nvPr/>
        </p:nvGrpSpPr>
        <p:grpSpPr>
          <a:xfrm>
            <a:off x="8835285" y="4034721"/>
            <a:ext cx="3460911" cy="482600"/>
            <a:chOff x="5735848" y="3427965"/>
            <a:chExt cx="3341278" cy="482600"/>
          </a:xfrm>
        </p:grpSpPr>
        <p:pic>
          <p:nvPicPr>
            <p:cNvPr id="33" name="Picture 32" descr="gh-logo.pdf">
              <a:extLst>
                <a:ext uri="{FF2B5EF4-FFF2-40B4-BE49-F238E27FC236}">
                  <a16:creationId xmlns:a16="http://schemas.microsoft.com/office/drawing/2014/main" id="{AAD30563-9D3F-F942-B67E-CF3329DE623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735848" y="3427965"/>
              <a:ext cx="469900" cy="482600"/>
            </a:xfrm>
            <a:prstGeom prst="rect">
              <a:avLst/>
            </a:prstGeom>
          </p:spPr>
        </p:pic>
        <p:sp>
          <p:nvSpPr>
            <p:cNvPr id="34" name="TextBox 33">
              <a:extLst>
                <a:ext uri="{FF2B5EF4-FFF2-40B4-BE49-F238E27FC236}">
                  <a16:creationId xmlns:a16="http://schemas.microsoft.com/office/drawing/2014/main" id="{BB2D0D43-F4E9-7548-9965-1F50713A14D4}"/>
                </a:ext>
              </a:extLst>
            </p:cNvPr>
            <p:cNvSpPr txBox="1"/>
            <p:nvPr/>
          </p:nvSpPr>
          <p:spPr>
            <a:xfrm>
              <a:off x="6205748" y="3479678"/>
              <a:ext cx="2871378" cy="40011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dirty="0" err="1">
                  <a:ln>
                    <a:noFill/>
                  </a:ln>
                  <a:solidFill>
                    <a:prstClr val="black"/>
                  </a:solidFill>
                  <a:effectLst/>
                  <a:uLnTx/>
                  <a:uFillTx/>
                  <a:latin typeface="Calibri"/>
                  <a:ea typeface="+mn-ea"/>
                  <a:cs typeface="Calibri"/>
                </a:rPr>
                <a:t>github.com</a:t>
              </a:r>
              <a:r>
                <a:rPr kumimoji="0" lang="en-US" sz="2000" b="1" i="0" u="none" strike="noStrike" kern="1200" cap="none" spc="0" normalizeH="0" baseline="0" noProof="0" dirty="0">
                  <a:ln>
                    <a:noFill/>
                  </a:ln>
                  <a:solidFill>
                    <a:prstClr val="black"/>
                  </a:solidFill>
                  <a:effectLst/>
                  <a:uLnTx/>
                  <a:uFillTx/>
                  <a:latin typeface="Calibri"/>
                  <a:ea typeface="+mn-ea"/>
                  <a:cs typeface="Calibri"/>
                </a:rPr>
                <a:t>/</a:t>
              </a:r>
              <a:r>
                <a:rPr kumimoji="0" lang="en-US" sz="2000" b="1" i="0" u="none" strike="noStrike" kern="1200" cap="none" spc="0" normalizeH="0" baseline="0" noProof="0" dirty="0" err="1">
                  <a:ln>
                    <a:noFill/>
                  </a:ln>
                  <a:solidFill>
                    <a:prstClr val="black"/>
                  </a:solidFill>
                  <a:effectLst/>
                  <a:uLnTx/>
                  <a:uFillTx/>
                  <a:latin typeface="Calibri"/>
                  <a:ea typeface="+mn-ea"/>
                  <a:cs typeface="Calibri"/>
                </a:rPr>
                <a:t>spack</a:t>
              </a:r>
              <a:r>
                <a:rPr kumimoji="0" lang="en-US" sz="2000" b="1" i="0" u="none" strike="noStrike" kern="1200" cap="none" spc="0" normalizeH="0" baseline="0" noProof="0" dirty="0">
                  <a:ln>
                    <a:noFill/>
                  </a:ln>
                  <a:solidFill>
                    <a:prstClr val="black"/>
                  </a:solidFill>
                  <a:effectLst/>
                  <a:uLnTx/>
                  <a:uFillTx/>
                  <a:latin typeface="Calibri"/>
                  <a:ea typeface="+mn-ea"/>
                  <a:cs typeface="Calibri"/>
                </a:rPr>
                <a:t>/</a:t>
              </a:r>
              <a:r>
                <a:rPr kumimoji="0" lang="en-US" sz="2000" b="1" i="0" u="none" strike="noStrike" kern="1200" cap="none" spc="0" normalizeH="0" baseline="0" noProof="0" dirty="0" err="1">
                  <a:ln>
                    <a:noFill/>
                  </a:ln>
                  <a:solidFill>
                    <a:prstClr val="black"/>
                  </a:solidFill>
                  <a:effectLst/>
                  <a:uLnTx/>
                  <a:uFillTx/>
                  <a:latin typeface="Calibri"/>
                  <a:ea typeface="+mn-ea"/>
                  <a:cs typeface="Calibri"/>
                </a:rPr>
                <a:t>spack</a:t>
              </a:r>
              <a:endParaRPr kumimoji="0" lang="en-US" sz="2000" b="1" i="0" u="none" strike="noStrike" kern="1200" cap="none" spc="0" normalizeH="0" baseline="0" noProof="0" dirty="0">
                <a:ln>
                  <a:noFill/>
                </a:ln>
                <a:solidFill>
                  <a:prstClr val="black"/>
                </a:solidFill>
                <a:effectLst/>
                <a:uLnTx/>
                <a:uFillTx/>
                <a:latin typeface="Calibri"/>
                <a:ea typeface="+mn-ea"/>
                <a:cs typeface="Calibri"/>
              </a:endParaRPr>
            </a:p>
          </p:txBody>
        </p:sp>
      </p:grpSp>
      <p:sp>
        <p:nvSpPr>
          <p:cNvPr id="13" name="Title 1">
            <a:extLst>
              <a:ext uri="{FF2B5EF4-FFF2-40B4-BE49-F238E27FC236}">
                <a16:creationId xmlns:a16="http://schemas.microsoft.com/office/drawing/2014/main" id="{F18D1328-30B3-6F4D-939C-B3D94EBD5E6A}"/>
              </a:ext>
            </a:extLst>
          </p:cNvPr>
          <p:cNvSpPr>
            <a:spLocks noGrp="1"/>
          </p:cNvSpPr>
          <p:nvPr>
            <p:ph type="title"/>
          </p:nvPr>
        </p:nvSpPr>
        <p:spPr>
          <a:xfrm>
            <a:off x="190500" y="230017"/>
            <a:ext cx="11658600" cy="908221"/>
          </a:xfrm>
        </p:spPr>
        <p:txBody>
          <a:bodyPr/>
          <a:lstStyle/>
          <a:p>
            <a:r>
              <a:rPr lang="en-US" dirty="0" err="1"/>
              <a:t>Spack</a:t>
            </a:r>
            <a:r>
              <a:rPr lang="en-US" dirty="0"/>
              <a:t> enables Software distribution for HPC</a:t>
            </a:r>
          </a:p>
        </p:txBody>
      </p:sp>
      <p:sp>
        <p:nvSpPr>
          <p:cNvPr id="2" name="Oval 1">
            <a:extLst>
              <a:ext uri="{FF2B5EF4-FFF2-40B4-BE49-F238E27FC236}">
                <a16:creationId xmlns:a16="http://schemas.microsoft.com/office/drawing/2014/main" id="{2B697012-28E3-3B40-B5AF-A8D6A361B8D9}"/>
              </a:ext>
            </a:extLst>
          </p:cNvPr>
          <p:cNvSpPr/>
          <p:nvPr/>
        </p:nvSpPr>
        <p:spPr>
          <a:xfrm>
            <a:off x="384793" y="4845079"/>
            <a:ext cx="9557755" cy="1158516"/>
          </a:xfrm>
          <a:prstGeom prst="ellipse">
            <a:avLst/>
          </a:prstGeom>
          <a:noFill/>
          <a:ln w="190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Tree>
    <p:extLst>
      <p:ext uri="{BB962C8B-B14F-4D97-AF65-F5344CB8AC3E}">
        <p14:creationId xmlns:p14="http://schemas.microsoft.com/office/powerpoint/2010/main" val="3134877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185A6-2AC0-784F-8A3B-E5DD476BE18A}"/>
              </a:ext>
            </a:extLst>
          </p:cNvPr>
          <p:cNvSpPr>
            <a:spLocks noGrp="1"/>
          </p:cNvSpPr>
          <p:nvPr>
            <p:ph type="title"/>
          </p:nvPr>
        </p:nvSpPr>
        <p:spPr>
          <a:xfrm>
            <a:off x="728420" y="313959"/>
            <a:ext cx="11012874" cy="589280"/>
          </a:xfrm>
        </p:spPr>
        <p:txBody>
          <a:bodyPr>
            <a:normAutofit/>
          </a:bodyPr>
          <a:lstStyle/>
          <a:p>
            <a:r>
              <a:rPr lang="en-US" dirty="0"/>
              <a:t>Spack is being used on many of the top HPC systems</a:t>
            </a:r>
          </a:p>
        </p:txBody>
      </p:sp>
      <p:sp>
        <p:nvSpPr>
          <p:cNvPr id="3" name="Content Placeholder 2">
            <a:extLst>
              <a:ext uri="{FF2B5EF4-FFF2-40B4-BE49-F238E27FC236}">
                <a16:creationId xmlns:a16="http://schemas.microsoft.com/office/drawing/2014/main" id="{5F53F566-F8CD-2F4A-889C-AC096753E086}"/>
              </a:ext>
            </a:extLst>
          </p:cNvPr>
          <p:cNvSpPr>
            <a:spLocks noGrp="1"/>
          </p:cNvSpPr>
          <p:nvPr>
            <p:ph idx="1"/>
          </p:nvPr>
        </p:nvSpPr>
        <p:spPr>
          <a:xfrm>
            <a:off x="42040" y="1086082"/>
            <a:ext cx="7904920" cy="2535660"/>
          </a:xfrm>
        </p:spPr>
        <p:txBody>
          <a:bodyPr>
            <a:normAutofit lnSpcReduction="10000"/>
          </a:bodyPr>
          <a:lstStyle/>
          <a:p>
            <a:pPr>
              <a:spcBef>
                <a:spcPts val="1000"/>
              </a:spcBef>
            </a:pPr>
            <a:r>
              <a:rPr lang="en-US" dirty="0"/>
              <a:t>Official deployment tool for the </a:t>
            </a:r>
            <a:br>
              <a:rPr lang="en-US" dirty="0"/>
            </a:br>
            <a:r>
              <a:rPr lang="en-US" dirty="0"/>
              <a:t>U.S. </a:t>
            </a:r>
            <a:r>
              <a:rPr lang="en-US" dirty="0" err="1"/>
              <a:t>Exascale</a:t>
            </a:r>
            <a:r>
              <a:rPr lang="en-US" dirty="0"/>
              <a:t> Computing Project</a:t>
            </a:r>
          </a:p>
          <a:p>
            <a:pPr>
              <a:spcBef>
                <a:spcPts val="1000"/>
              </a:spcBef>
            </a:pPr>
            <a:r>
              <a:rPr lang="en-US" dirty="0"/>
              <a:t>7 of the top 10 supercomputers</a:t>
            </a:r>
          </a:p>
          <a:p>
            <a:pPr>
              <a:spcBef>
                <a:spcPts val="1000"/>
              </a:spcBef>
            </a:pPr>
            <a:r>
              <a:rPr lang="en-US" dirty="0"/>
              <a:t>High Energy Physics community</a:t>
            </a:r>
          </a:p>
          <a:p>
            <a:pPr lvl="1">
              <a:spcBef>
                <a:spcPts val="500"/>
              </a:spcBef>
            </a:pPr>
            <a:r>
              <a:rPr lang="en-US" sz="1800" dirty="0"/>
              <a:t>Fermilab, CERN, collaborators</a:t>
            </a:r>
            <a:endParaRPr lang="en-US" dirty="0"/>
          </a:p>
          <a:p>
            <a:pPr>
              <a:spcBef>
                <a:spcPts val="1000"/>
              </a:spcBef>
            </a:pPr>
            <a:r>
              <a:rPr lang="en-US" dirty="0"/>
              <a:t>Astra (Sandia)</a:t>
            </a:r>
          </a:p>
          <a:p>
            <a:pPr>
              <a:spcBef>
                <a:spcPts val="1000"/>
              </a:spcBef>
            </a:pPr>
            <a:r>
              <a:rPr lang="en-US" dirty="0" err="1"/>
              <a:t>Fugaku</a:t>
            </a:r>
            <a:endParaRPr lang="en-US" dirty="0"/>
          </a:p>
        </p:txBody>
      </p:sp>
      <p:pic>
        <p:nvPicPr>
          <p:cNvPr id="12" name="Picture 11">
            <a:extLst>
              <a:ext uri="{FF2B5EF4-FFF2-40B4-BE49-F238E27FC236}">
                <a16:creationId xmlns:a16="http://schemas.microsoft.com/office/drawing/2014/main" id="{84001A04-77E4-1343-B15D-EFEAFFFA6D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246050" y="4111745"/>
            <a:ext cx="4752317" cy="1710834"/>
          </a:xfrm>
          <a:prstGeom prst="rect">
            <a:avLst/>
          </a:prstGeom>
          <a:ln>
            <a:noFill/>
          </a:ln>
          <a:effectLst>
            <a:outerShdw blurRad="292100" dist="139700" dir="2700000" algn="tl" rotWithShape="0">
              <a:srgbClr val="333333">
                <a:alpha val="65000"/>
              </a:srgbClr>
            </a:outerShdw>
          </a:effectLst>
        </p:spPr>
      </p:pic>
      <p:pic>
        <p:nvPicPr>
          <p:cNvPr id="14" name="Picture 13">
            <a:extLst>
              <a:ext uri="{FF2B5EF4-FFF2-40B4-BE49-F238E27FC236}">
                <a16:creationId xmlns:a16="http://schemas.microsoft.com/office/drawing/2014/main" id="{4A961713-C3FE-B348-82EE-FE47E4321E77}"/>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473740" y="4120506"/>
            <a:ext cx="2547928" cy="1693311"/>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687C15A2-B953-004C-925A-2FA5CEB7629D}"/>
              </a:ext>
            </a:extLst>
          </p:cNvPr>
          <p:cNvSpPr txBox="1"/>
          <p:nvPr/>
        </p:nvSpPr>
        <p:spPr>
          <a:xfrm>
            <a:off x="730100" y="5920921"/>
            <a:ext cx="2916248"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Summit (ORNL), Sierra (LLNL)</a:t>
            </a:r>
          </a:p>
        </p:txBody>
      </p:sp>
      <p:sp>
        <p:nvSpPr>
          <p:cNvPr id="16" name="TextBox 15">
            <a:extLst>
              <a:ext uri="{FF2B5EF4-FFF2-40B4-BE49-F238E27FC236}">
                <a16:creationId xmlns:a16="http://schemas.microsoft.com/office/drawing/2014/main" id="{4594C8D6-CA41-214F-9923-2B3C4148EF9D}"/>
              </a:ext>
            </a:extLst>
          </p:cNvPr>
          <p:cNvSpPr txBox="1"/>
          <p:nvPr/>
        </p:nvSpPr>
        <p:spPr>
          <a:xfrm>
            <a:off x="7977815" y="5920921"/>
            <a:ext cx="3219984" cy="369332"/>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Edison, Cori, Perlmutter (NERSC)</a:t>
            </a:r>
          </a:p>
        </p:txBody>
      </p:sp>
      <p:sp>
        <p:nvSpPr>
          <p:cNvPr id="17" name="TextBox 16">
            <a:extLst>
              <a:ext uri="{FF2B5EF4-FFF2-40B4-BE49-F238E27FC236}">
                <a16:creationId xmlns:a16="http://schemas.microsoft.com/office/drawing/2014/main" id="{8116EC00-F735-B646-AC2A-BEA3EBEFB19A}"/>
              </a:ext>
            </a:extLst>
          </p:cNvPr>
          <p:cNvSpPr txBox="1"/>
          <p:nvPr/>
        </p:nvSpPr>
        <p:spPr>
          <a:xfrm>
            <a:off x="4100928" y="5932080"/>
            <a:ext cx="3293553" cy="369332"/>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SuperMUC</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-NG (LRZ, Germany)</a:t>
            </a:r>
          </a:p>
        </p:txBody>
      </p:sp>
      <p:sp>
        <p:nvSpPr>
          <p:cNvPr id="18" name="TextBox 17">
            <a:extLst>
              <a:ext uri="{FF2B5EF4-FFF2-40B4-BE49-F238E27FC236}">
                <a16:creationId xmlns:a16="http://schemas.microsoft.com/office/drawing/2014/main" id="{639081A9-11A7-FF4A-BC1E-0046FDA91CDC}"/>
              </a:ext>
            </a:extLst>
          </p:cNvPr>
          <p:cNvSpPr txBox="1"/>
          <p:nvPr/>
        </p:nvSpPr>
        <p:spPr>
          <a:xfrm>
            <a:off x="8969421" y="2520668"/>
            <a:ext cx="2800768" cy="646331"/>
          </a:xfrm>
          <a:prstGeom prst="rect">
            <a:avLst/>
          </a:prstGeom>
          <a:noFill/>
        </p:spPr>
        <p:txBody>
          <a:bodyPr wrap="none" rtlCol="0">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Fugaku</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at RIKEN</a:t>
            </a:r>
            <a:b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DOE/MEXT collaboration</a:t>
            </a:r>
          </a:p>
        </p:txBody>
      </p:sp>
      <p:pic>
        <p:nvPicPr>
          <p:cNvPr id="19" name="Picture 18">
            <a:extLst>
              <a:ext uri="{FF2B5EF4-FFF2-40B4-BE49-F238E27FC236}">
                <a16:creationId xmlns:a16="http://schemas.microsoft.com/office/drawing/2014/main" id="{2EDCE3F2-9C66-EF44-910C-9DE8EC36B68F}"/>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05070" y="4140792"/>
            <a:ext cx="3966307" cy="1673025"/>
          </a:xfrm>
          <a:prstGeom prst="rect">
            <a:avLst/>
          </a:prstGeom>
          <a:effectLst>
            <a:outerShdw blurRad="50800" dist="38100" dir="2700000" algn="tl" rotWithShape="0">
              <a:prstClr val="black">
                <a:alpha val="40000"/>
              </a:prstClr>
            </a:outerShdw>
          </a:effectLst>
        </p:spPr>
      </p:pic>
      <p:pic>
        <p:nvPicPr>
          <p:cNvPr id="5" name="Picture 4">
            <a:extLst>
              <a:ext uri="{FF2B5EF4-FFF2-40B4-BE49-F238E27FC236}">
                <a16:creationId xmlns:a16="http://schemas.microsoft.com/office/drawing/2014/main" id="{2B518BFE-39FF-8F4F-85FA-C3D96CBE9BB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8741304" y="1067591"/>
            <a:ext cx="3257063" cy="1354735"/>
          </a:xfrm>
          <a:prstGeom prst="rect">
            <a:avLst/>
          </a:prstGeom>
        </p:spPr>
      </p:pic>
      <p:pic>
        <p:nvPicPr>
          <p:cNvPr id="6" name="Picture 5">
            <a:extLst>
              <a:ext uri="{FF2B5EF4-FFF2-40B4-BE49-F238E27FC236}">
                <a16:creationId xmlns:a16="http://schemas.microsoft.com/office/drawing/2014/main" id="{FEC85791-2F61-224F-BA12-19B9029466E8}"/>
              </a:ext>
            </a:extLst>
          </p:cNvPr>
          <p:cNvPicPr>
            <a:picLocks noChangeAspect="1"/>
          </p:cNvPicPr>
          <p:nvPr/>
        </p:nvPicPr>
        <p:blipFill>
          <a:blip r:embed="rId6"/>
          <a:stretch>
            <a:fillRect/>
          </a:stretch>
        </p:blipFill>
        <p:spPr>
          <a:xfrm>
            <a:off x="5369377" y="1297602"/>
            <a:ext cx="2892052" cy="1312956"/>
          </a:xfrm>
          <a:prstGeom prst="rect">
            <a:avLst/>
          </a:prstGeom>
        </p:spPr>
      </p:pic>
    </p:spTree>
    <p:extLst>
      <p:ext uri="{BB962C8B-B14F-4D97-AF65-F5344CB8AC3E}">
        <p14:creationId xmlns:p14="http://schemas.microsoft.com/office/powerpoint/2010/main" val="23841650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6B1BB7B-D664-1648-81D0-99C2AA3B86B7}"/>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0" y="1296579"/>
            <a:ext cx="7182225" cy="4317107"/>
          </a:xfrm>
          <a:prstGeom prst="rect">
            <a:avLst/>
          </a:prstGeom>
        </p:spPr>
      </p:pic>
      <p:sp>
        <p:nvSpPr>
          <p:cNvPr id="3" name="Title 2"/>
          <p:cNvSpPr>
            <a:spLocks noGrp="1"/>
          </p:cNvSpPr>
          <p:nvPr>
            <p:ph type="title"/>
          </p:nvPr>
        </p:nvSpPr>
        <p:spPr>
          <a:xfrm>
            <a:off x="287080" y="219514"/>
            <a:ext cx="11295320" cy="1008771"/>
          </a:xfrm>
        </p:spPr>
        <p:txBody>
          <a:bodyPr/>
          <a:lstStyle/>
          <a:p>
            <a:r>
              <a:rPr lang="en-US" dirty="0" err="1"/>
              <a:t>Spack</a:t>
            </a:r>
            <a:r>
              <a:rPr lang="en-US" dirty="0"/>
              <a:t> is used worldwide!</a:t>
            </a:r>
          </a:p>
        </p:txBody>
      </p:sp>
      <p:sp>
        <p:nvSpPr>
          <p:cNvPr id="9" name="Rectangle 8">
            <a:extLst>
              <a:ext uri="{FF2B5EF4-FFF2-40B4-BE49-F238E27FC236}">
                <a16:creationId xmlns:a16="http://schemas.microsoft.com/office/drawing/2014/main" id="{7F4D7DAD-4419-AF46-B1C7-3021E075940F}"/>
              </a:ext>
            </a:extLst>
          </p:cNvPr>
          <p:cNvSpPr/>
          <p:nvPr/>
        </p:nvSpPr>
        <p:spPr>
          <a:xfrm>
            <a:off x="6459551" y="300883"/>
            <a:ext cx="5635829" cy="1569660"/>
          </a:xfrm>
          <a:prstGeom prst="rect">
            <a:avLst/>
          </a:prstGeom>
        </p:spPr>
        <p:txBody>
          <a:bodyPr wrap="square">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mn-ea"/>
                <a:cs typeface="Arial" charset="0"/>
              </a:rPr>
              <a:t>Over </a:t>
            </a:r>
            <a:r>
              <a:rPr kumimoji="0" lang="en-US" sz="2400" b="1" i="0" u="none" strike="noStrike" kern="1200" cap="none" spc="0" normalizeH="0" baseline="0" noProof="0" dirty="0">
                <a:ln>
                  <a:noFill/>
                </a:ln>
                <a:solidFill>
                  <a:prstClr val="black"/>
                </a:solidFill>
                <a:effectLst/>
                <a:uLnTx/>
                <a:uFillTx/>
                <a:latin typeface="Arial" charset="0"/>
                <a:ea typeface="+mn-ea"/>
                <a:cs typeface="Arial" charset="0"/>
              </a:rPr>
              <a:t>3,400</a:t>
            </a:r>
            <a:r>
              <a:rPr kumimoji="0" lang="en-US" sz="2400" b="0" i="0" u="none" strike="noStrike" kern="1200" cap="none" spc="0" normalizeH="0" baseline="0" noProof="0" dirty="0">
                <a:ln>
                  <a:noFill/>
                </a:ln>
                <a:solidFill>
                  <a:prstClr val="black"/>
                </a:solidFill>
                <a:effectLst/>
                <a:uLnTx/>
                <a:uFillTx/>
                <a:latin typeface="Arial" charset="0"/>
                <a:ea typeface="+mn-ea"/>
                <a:cs typeface="Arial" charset="0"/>
              </a:rPr>
              <a:t> software packages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mn-ea"/>
                <a:cs typeface="Arial" charset="0"/>
              </a:rPr>
              <a:t>Over </a:t>
            </a:r>
            <a:r>
              <a:rPr kumimoji="0" lang="en-US" sz="2400" b="1" i="0" u="none" strike="noStrike" kern="1200" cap="none" spc="0" normalizeH="0" baseline="0" noProof="0" dirty="0">
                <a:ln>
                  <a:noFill/>
                </a:ln>
                <a:solidFill>
                  <a:prstClr val="black"/>
                </a:solidFill>
                <a:effectLst/>
                <a:uLnTx/>
                <a:uFillTx/>
                <a:latin typeface="Arial" charset="0"/>
                <a:ea typeface="+mn-ea"/>
                <a:cs typeface="Arial" charset="0"/>
              </a:rPr>
              <a:t>2,000</a:t>
            </a:r>
            <a:r>
              <a:rPr kumimoji="0" lang="en-US" sz="2400" b="0" i="0" u="none" strike="noStrike" kern="1200" cap="none" spc="0" normalizeH="0" baseline="0" noProof="0" dirty="0">
                <a:ln>
                  <a:noFill/>
                </a:ln>
                <a:solidFill>
                  <a:prstClr val="black"/>
                </a:solidFill>
                <a:effectLst/>
                <a:uLnTx/>
                <a:uFillTx/>
                <a:latin typeface="Arial" charset="0"/>
                <a:ea typeface="+mn-ea"/>
                <a:cs typeface="Arial" charset="0"/>
              </a:rPr>
              <a:t> monthly active users</a:t>
            </a:r>
          </a:p>
          <a:p>
            <a:pPr marL="0" marR="0" lvl="0" indent="0" algn="r" defTabSz="914400"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Arial" charset="0"/>
                <a:ea typeface="+mn-ea"/>
                <a:cs typeface="Arial" charset="0"/>
              </a:rPr>
              <a:t>Over </a:t>
            </a:r>
            <a:r>
              <a:rPr kumimoji="0" lang="en-US" sz="2400" b="1" i="0" u="none" strike="noStrike" kern="1200" cap="none" spc="0" normalizeH="0" baseline="0" noProof="0" dirty="0">
                <a:ln>
                  <a:noFill/>
                </a:ln>
                <a:solidFill>
                  <a:prstClr val="black"/>
                </a:solidFill>
                <a:effectLst/>
                <a:uLnTx/>
                <a:uFillTx/>
                <a:latin typeface="Arial" charset="0"/>
                <a:ea typeface="+mn-ea"/>
                <a:cs typeface="Arial" charset="0"/>
              </a:rPr>
              <a:t>400</a:t>
            </a:r>
            <a:r>
              <a:rPr kumimoji="0" lang="en-US" sz="2400" b="0" i="0" u="none" strike="noStrike" kern="1200" cap="none" spc="0" normalizeH="0" baseline="0" noProof="0" dirty="0">
                <a:ln>
                  <a:noFill/>
                </a:ln>
                <a:solidFill>
                  <a:prstClr val="black"/>
                </a:solidFill>
                <a:effectLst/>
                <a:uLnTx/>
                <a:uFillTx/>
                <a:latin typeface="Arial" charset="0"/>
                <a:ea typeface="+mn-ea"/>
                <a:cs typeface="Arial" charset="0"/>
              </a:rPr>
              <a:t> contributors (and growing)</a:t>
            </a:r>
          </a:p>
          <a:p>
            <a:pPr marL="0" marR="0" lvl="0" indent="0" algn="r"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Arial" charset="0"/>
              <a:ea typeface="+mn-ea"/>
              <a:cs typeface="Arial" charset="0"/>
            </a:endParaRPr>
          </a:p>
        </p:txBody>
      </p:sp>
      <p:sp>
        <p:nvSpPr>
          <p:cNvPr id="2" name="TextBox 1">
            <a:extLst>
              <a:ext uri="{FF2B5EF4-FFF2-40B4-BE49-F238E27FC236}">
                <a16:creationId xmlns:a16="http://schemas.microsoft.com/office/drawing/2014/main" id="{73C627E4-EA9A-BE40-9699-527EA63D6F4F}"/>
              </a:ext>
            </a:extLst>
          </p:cNvPr>
          <p:cNvSpPr txBox="1"/>
          <p:nvPr/>
        </p:nvSpPr>
        <p:spPr>
          <a:xfrm>
            <a:off x="0" y="5561421"/>
            <a:ext cx="5579797"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1" u="none" strike="noStrike" kern="1200" cap="none" spc="0" normalizeH="0" baseline="0" noProof="0" dirty="0">
                <a:ln>
                  <a:noFill/>
                </a:ln>
                <a:solidFill>
                  <a:prstClr val="black"/>
                </a:solidFill>
                <a:effectLst/>
                <a:uLnTx/>
                <a:uFillTx/>
                <a:latin typeface="Arial" charset="0"/>
                <a:ea typeface="+mn-ea"/>
                <a:cs typeface="Arial" charset="0"/>
              </a:rPr>
              <a:t>Active users </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of </a:t>
            </a:r>
            <a:r>
              <a:rPr kumimoji="0" lang="en-US" sz="1800" b="1" i="0" u="none" strike="noStrike" kern="1200" cap="none" spc="0" normalizeH="0" baseline="0" noProof="0" dirty="0" err="1">
                <a:ln>
                  <a:noFill/>
                </a:ln>
                <a:solidFill>
                  <a:prstClr val="black"/>
                </a:solidFill>
                <a:effectLst/>
                <a:uLnTx/>
                <a:uFillTx/>
                <a:latin typeface="Arial" charset="0"/>
                <a:ea typeface="+mn-ea"/>
                <a:cs typeface="Arial" charset="0"/>
              </a:rPr>
              <a:t>Spack</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 documentation site for one month</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https://</a:t>
            </a:r>
            <a:r>
              <a:rPr kumimoji="0" lang="en-US" sz="1800" b="0" i="0" u="none" strike="noStrike" kern="1200" cap="none" spc="0" normalizeH="0" baseline="0" noProof="0" dirty="0" err="1">
                <a:ln>
                  <a:noFill/>
                </a:ln>
                <a:solidFill>
                  <a:prstClr val="black"/>
                </a:solidFill>
                <a:effectLst/>
                <a:uLnTx/>
                <a:uFillTx/>
                <a:latin typeface="Arial" charset="0"/>
                <a:ea typeface="+mn-ea"/>
                <a:cs typeface="Arial" charset="0"/>
              </a:rPr>
              <a:t>spack.readthedocs.io</a:t>
            </a: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 </a:t>
            </a:r>
          </a:p>
        </p:txBody>
      </p:sp>
      <p:pic>
        <p:nvPicPr>
          <p:cNvPr id="10" name="Picture 9">
            <a:extLst>
              <a:ext uri="{FF2B5EF4-FFF2-40B4-BE49-F238E27FC236}">
                <a16:creationId xmlns:a16="http://schemas.microsoft.com/office/drawing/2014/main" id="{7B6765AC-7607-7942-8444-DBA4C1A49E3F}"/>
              </a:ext>
            </a:extLst>
          </p:cNvPr>
          <p:cNvPicPr>
            <a:picLocks noChangeAspect="1"/>
          </p:cNvPicPr>
          <p:nvPr/>
        </p:nvPicPr>
        <p:blipFill>
          <a:blip r:embed="rId3"/>
          <a:stretch>
            <a:fillRect/>
          </a:stretch>
        </p:blipFill>
        <p:spPr>
          <a:xfrm>
            <a:off x="7399978" y="1703334"/>
            <a:ext cx="4717394" cy="2358697"/>
          </a:xfrm>
          <a:prstGeom prst="rect">
            <a:avLst/>
          </a:prstGeom>
        </p:spPr>
      </p:pic>
      <p:pic>
        <p:nvPicPr>
          <p:cNvPr id="12" name="Picture 11">
            <a:extLst>
              <a:ext uri="{FF2B5EF4-FFF2-40B4-BE49-F238E27FC236}">
                <a16:creationId xmlns:a16="http://schemas.microsoft.com/office/drawing/2014/main" id="{39532E91-AE29-C946-AFCD-396002FBAFB5}"/>
              </a:ext>
            </a:extLst>
          </p:cNvPr>
          <p:cNvPicPr>
            <a:picLocks noChangeAspect="1"/>
          </p:cNvPicPr>
          <p:nvPr/>
        </p:nvPicPr>
        <p:blipFill>
          <a:blip r:embed="rId4"/>
          <a:stretch>
            <a:fillRect/>
          </a:stretch>
        </p:blipFill>
        <p:spPr>
          <a:xfrm>
            <a:off x="7377987" y="4198420"/>
            <a:ext cx="4717393" cy="2358697"/>
          </a:xfrm>
          <a:prstGeom prst="rect">
            <a:avLst/>
          </a:prstGeom>
        </p:spPr>
      </p:pic>
    </p:spTree>
    <p:extLst>
      <p:ext uri="{BB962C8B-B14F-4D97-AF65-F5344CB8AC3E}">
        <p14:creationId xmlns:p14="http://schemas.microsoft.com/office/powerpoint/2010/main" val="3430384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spack-logo.pdf">
            <a:extLst>
              <a:ext uri="{FF2B5EF4-FFF2-40B4-BE49-F238E27FC236}">
                <a16:creationId xmlns:a16="http://schemas.microsoft.com/office/drawing/2014/main" id="{EF5215EF-35F0-7D4D-8468-1170E292E00F}"/>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41131" y="1359108"/>
            <a:ext cx="928272" cy="925871"/>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EC76CF87-0145-8A4A-85A1-256460557141}"/>
              </a:ext>
            </a:extLst>
          </p:cNvPr>
          <p:cNvSpPr>
            <a:spLocks noGrp="1"/>
          </p:cNvSpPr>
          <p:nvPr>
            <p:ph type="title"/>
          </p:nvPr>
        </p:nvSpPr>
        <p:spPr/>
        <p:txBody>
          <a:bodyPr/>
          <a:lstStyle/>
          <a:p>
            <a:r>
              <a:rPr lang="en-US" dirty="0"/>
              <a:t>Spack strategy is to enable exascale software distribution</a:t>
            </a:r>
            <a:br>
              <a:rPr lang="en-US" dirty="0"/>
            </a:br>
            <a:r>
              <a:rPr lang="en-US" dirty="0"/>
              <a:t>on </a:t>
            </a:r>
            <a:r>
              <a:rPr lang="en-US" i="1" dirty="0"/>
              <a:t>both</a:t>
            </a:r>
            <a:r>
              <a:rPr lang="en-US" dirty="0"/>
              <a:t> bare metal and containers</a:t>
            </a:r>
          </a:p>
        </p:txBody>
      </p:sp>
      <p:sp>
        <p:nvSpPr>
          <p:cNvPr id="3" name="Content Placeholder 2">
            <a:extLst>
              <a:ext uri="{FF2B5EF4-FFF2-40B4-BE49-F238E27FC236}">
                <a16:creationId xmlns:a16="http://schemas.microsoft.com/office/drawing/2014/main" id="{7996AFA4-4B3F-0C4C-8FF1-288E7D4E196D}"/>
              </a:ext>
            </a:extLst>
          </p:cNvPr>
          <p:cNvSpPr>
            <a:spLocks noGrp="1"/>
          </p:cNvSpPr>
          <p:nvPr>
            <p:ph idx="1"/>
          </p:nvPr>
        </p:nvSpPr>
        <p:spPr>
          <a:xfrm>
            <a:off x="-124520" y="1257955"/>
            <a:ext cx="7909026" cy="5119649"/>
          </a:xfrm>
        </p:spPr>
        <p:txBody>
          <a:bodyPr/>
          <a:lstStyle/>
          <a:p>
            <a:pPr marL="685800" lvl="1" indent="-342900">
              <a:buFont typeface="+mj-lt"/>
              <a:buAutoNum type="arabicPeriod"/>
            </a:pPr>
            <a:r>
              <a:rPr lang="en-US" b="1" dirty="0"/>
              <a:t>New capabilities to make HPC packaging easy and automated</a:t>
            </a:r>
          </a:p>
          <a:p>
            <a:pPr lvl="2"/>
            <a:r>
              <a:rPr lang="en-US" dirty="0"/>
              <a:t>Optimized builds and package binaries that exploit the hardware</a:t>
            </a:r>
          </a:p>
          <a:p>
            <a:pPr lvl="2"/>
            <a:r>
              <a:rPr lang="en-US" dirty="0"/>
              <a:t>Workflow automation for facilities, developers, and users</a:t>
            </a:r>
          </a:p>
          <a:p>
            <a:pPr lvl="2"/>
            <a:r>
              <a:rPr lang="en-US" dirty="0"/>
              <a:t>Strong integration with containers as well as facility deployments</a:t>
            </a:r>
          </a:p>
          <a:p>
            <a:pPr marL="685800" lvl="1" indent="-342900">
              <a:buFont typeface="+mj-lt"/>
              <a:buAutoNum type="arabicPeriod"/>
            </a:pPr>
            <a:r>
              <a:rPr lang="en-US" b="1" dirty="0"/>
              <a:t>Develop </a:t>
            </a:r>
            <a:r>
              <a:rPr lang="en-US" b="1" dirty="0" err="1"/>
              <a:t>exascale</a:t>
            </a:r>
            <a:r>
              <a:rPr lang="en-US" b="1" dirty="0"/>
              <a:t> enhancements to container runtimes</a:t>
            </a:r>
          </a:p>
          <a:p>
            <a:pPr marL="971550" lvl="2" indent="-342900"/>
            <a:r>
              <a:rPr lang="en-US" dirty="0"/>
              <a:t>Understand and automate performance/portability tradeoffs</a:t>
            </a:r>
          </a:p>
          <a:p>
            <a:pPr marL="971550" lvl="2" indent="-342900"/>
            <a:r>
              <a:rPr lang="en-US" dirty="0"/>
              <a:t>Optimized containers &amp; build automation for </a:t>
            </a:r>
            <a:r>
              <a:rPr lang="en-US" dirty="0" err="1"/>
              <a:t>exascale</a:t>
            </a:r>
            <a:r>
              <a:rPr lang="en-US" dirty="0"/>
              <a:t> HPC centers</a:t>
            </a:r>
          </a:p>
          <a:p>
            <a:pPr marL="971550" lvl="2" indent="-342900"/>
            <a:r>
              <a:rPr lang="en-US" dirty="0"/>
              <a:t>Enable portability from laptops to </a:t>
            </a:r>
            <a:r>
              <a:rPr lang="en-US" dirty="0" err="1"/>
              <a:t>exascale</a:t>
            </a:r>
            <a:endParaRPr lang="en-US" dirty="0"/>
          </a:p>
          <a:p>
            <a:pPr marL="685800" lvl="1" indent="-342900">
              <a:buFont typeface="+mj-lt"/>
              <a:buAutoNum type="arabicPeriod"/>
            </a:pPr>
            <a:r>
              <a:rPr lang="en-US" b="1" dirty="0"/>
              <a:t>Outreach to users</a:t>
            </a:r>
          </a:p>
          <a:p>
            <a:pPr lvl="2"/>
            <a:r>
              <a:rPr lang="en-US" dirty="0"/>
              <a:t>Ongoing working groups, Best practice guides</a:t>
            </a:r>
          </a:p>
          <a:p>
            <a:pPr lvl="2"/>
            <a:r>
              <a:rPr lang="en-US" dirty="0"/>
              <a:t>Tutorials, workshops, BOFs for </a:t>
            </a:r>
            <a:r>
              <a:rPr lang="en-US" dirty="0" err="1"/>
              <a:t>Spack</a:t>
            </a:r>
            <a:r>
              <a:rPr lang="en-US" dirty="0"/>
              <a:t> and Containers</a:t>
            </a:r>
          </a:p>
          <a:p>
            <a:pPr marL="685800" lvl="1" indent="-342900">
              <a:buFont typeface="+mj-lt"/>
              <a:buAutoNum type="arabicPeriod"/>
            </a:pPr>
            <a:r>
              <a:rPr lang="en-US" b="1" dirty="0"/>
              <a:t>Collaboration across ECP</a:t>
            </a:r>
          </a:p>
          <a:p>
            <a:pPr lvl="2"/>
            <a:r>
              <a:rPr lang="en-US" dirty="0"/>
              <a:t>Work with HI and other areas to build service infrastructure</a:t>
            </a:r>
          </a:p>
          <a:p>
            <a:pPr lvl="2"/>
            <a:r>
              <a:rPr lang="en-US" dirty="0"/>
              <a:t>Facilitate curation of packages through E4S and facilities</a:t>
            </a:r>
          </a:p>
          <a:p>
            <a:pPr lvl="2"/>
            <a:r>
              <a:rPr lang="en-US" dirty="0"/>
              <a:t>Ongoing ECP user support</a:t>
            </a:r>
          </a:p>
        </p:txBody>
      </p:sp>
      <p:grpSp>
        <p:nvGrpSpPr>
          <p:cNvPr id="12" name="Group 11">
            <a:extLst>
              <a:ext uri="{FF2B5EF4-FFF2-40B4-BE49-F238E27FC236}">
                <a16:creationId xmlns:a16="http://schemas.microsoft.com/office/drawing/2014/main" id="{7EDCE5F0-10DB-EA4A-8CB1-6B5D71C1F97D}"/>
              </a:ext>
            </a:extLst>
          </p:cNvPr>
          <p:cNvGrpSpPr/>
          <p:nvPr/>
        </p:nvGrpSpPr>
        <p:grpSpPr>
          <a:xfrm>
            <a:off x="6178801" y="3992096"/>
            <a:ext cx="2870354" cy="1879168"/>
            <a:chOff x="7008637" y="3623841"/>
            <a:chExt cx="2870354" cy="1879168"/>
          </a:xfrm>
        </p:grpSpPr>
        <p:pic>
          <p:nvPicPr>
            <p:cNvPr id="5" name="Picture 4">
              <a:extLst>
                <a:ext uri="{FF2B5EF4-FFF2-40B4-BE49-F238E27FC236}">
                  <a16:creationId xmlns:a16="http://schemas.microsoft.com/office/drawing/2014/main" id="{A915B757-28C4-A444-A074-43A484C4534B}"/>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818778" y="4681335"/>
              <a:ext cx="1060213" cy="801998"/>
            </a:xfrm>
            <a:prstGeom prst="rect">
              <a:avLst/>
            </a:prstGeom>
          </p:spPr>
        </p:pic>
        <p:pic>
          <p:nvPicPr>
            <p:cNvPr id="6" name="Picture 5">
              <a:extLst>
                <a:ext uri="{FF2B5EF4-FFF2-40B4-BE49-F238E27FC236}">
                  <a16:creationId xmlns:a16="http://schemas.microsoft.com/office/drawing/2014/main" id="{B7D26F45-858F-3748-823A-C5EAE5FBECA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7008637" y="4208064"/>
              <a:ext cx="1456488" cy="1294945"/>
            </a:xfrm>
            <a:prstGeom prst="rect">
              <a:avLst/>
            </a:prstGeom>
          </p:spPr>
        </p:pic>
        <p:pic>
          <p:nvPicPr>
            <p:cNvPr id="4" name="Shape 224">
              <a:extLst>
                <a:ext uri="{FF2B5EF4-FFF2-40B4-BE49-F238E27FC236}">
                  <a16:creationId xmlns:a16="http://schemas.microsoft.com/office/drawing/2014/main" id="{C6297F0C-4379-F744-8F4F-F109619E7259}"/>
                </a:ext>
              </a:extLst>
            </p:cNvPr>
            <p:cNvPicPr preferRelativeResize="0"/>
            <p:nvPr/>
          </p:nvPicPr>
          <p:blipFill rotWithShape="1">
            <a:blip r:embed="rId5" cstate="print">
              <a:alphaModFix/>
              <a:extLst>
                <a:ext uri="{28A0092B-C50C-407E-A947-70E740481C1C}">
                  <a14:useLocalDpi xmlns:a14="http://schemas.microsoft.com/office/drawing/2010/main"/>
                </a:ext>
              </a:extLst>
            </a:blip>
            <a:srcRect/>
            <a:stretch/>
          </p:blipFill>
          <p:spPr>
            <a:xfrm>
              <a:off x="8097751" y="3623841"/>
              <a:ext cx="1162500" cy="1164416"/>
            </a:xfrm>
            <a:prstGeom prst="rect">
              <a:avLst/>
            </a:prstGeom>
            <a:noFill/>
            <a:ln>
              <a:noFill/>
            </a:ln>
          </p:spPr>
        </p:pic>
      </p:grpSp>
      <p:sp>
        <p:nvSpPr>
          <p:cNvPr id="16" name="TextBox 15">
            <a:extLst>
              <a:ext uri="{FF2B5EF4-FFF2-40B4-BE49-F238E27FC236}">
                <a16:creationId xmlns:a16="http://schemas.microsoft.com/office/drawing/2014/main" id="{B1DC58D6-C75E-A442-89FE-C3552717A53D}"/>
              </a:ext>
            </a:extLst>
          </p:cNvPr>
          <p:cNvSpPr txBox="1"/>
          <p:nvPr/>
        </p:nvSpPr>
        <p:spPr>
          <a:xfrm>
            <a:off x="6601579" y="5971305"/>
            <a:ext cx="2313454" cy="590931"/>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Arial" panose="020B0604020202020204"/>
                <a:ea typeface="+mn-ea"/>
                <a:cs typeface="Arial" charset="0"/>
              </a:rPr>
              <a:t>Exascale</a:t>
            </a: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t> Container</a:t>
            </a:r>
            <a:b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b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t>Runtimes</a:t>
            </a:r>
          </a:p>
        </p:txBody>
      </p:sp>
      <p:sp>
        <p:nvSpPr>
          <p:cNvPr id="17" name="TextBox 16">
            <a:extLst>
              <a:ext uri="{FF2B5EF4-FFF2-40B4-BE49-F238E27FC236}">
                <a16:creationId xmlns:a16="http://schemas.microsoft.com/office/drawing/2014/main" id="{FF82FF6D-85AB-1C4B-91E7-AF40B3B89A9E}"/>
              </a:ext>
            </a:extLst>
          </p:cNvPr>
          <p:cNvSpPr txBox="1"/>
          <p:nvPr/>
        </p:nvSpPr>
        <p:spPr>
          <a:xfrm>
            <a:off x="7413048" y="2358123"/>
            <a:ext cx="2082621" cy="341632"/>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Arial" panose="020B0604020202020204"/>
                <a:ea typeface="+mn-ea"/>
                <a:cs typeface="Arial" charset="0"/>
              </a:rPr>
              <a:t>Spack</a:t>
            </a: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t> Packaging</a:t>
            </a:r>
          </a:p>
        </p:txBody>
      </p:sp>
      <p:grpSp>
        <p:nvGrpSpPr>
          <p:cNvPr id="8" name="Group 7">
            <a:extLst>
              <a:ext uri="{FF2B5EF4-FFF2-40B4-BE49-F238E27FC236}">
                <a16:creationId xmlns:a16="http://schemas.microsoft.com/office/drawing/2014/main" id="{96597AE4-98C6-744E-BA90-4546436F1729}"/>
              </a:ext>
            </a:extLst>
          </p:cNvPr>
          <p:cNvGrpSpPr/>
          <p:nvPr/>
        </p:nvGrpSpPr>
        <p:grpSpPr>
          <a:xfrm>
            <a:off x="9499367" y="4654728"/>
            <a:ext cx="2348989" cy="1940611"/>
            <a:chOff x="9290295" y="4541560"/>
            <a:chExt cx="2348989" cy="1940611"/>
          </a:xfrm>
        </p:grpSpPr>
        <p:pic>
          <p:nvPicPr>
            <p:cNvPr id="15" name="Picture 14">
              <a:extLst>
                <a:ext uri="{FF2B5EF4-FFF2-40B4-BE49-F238E27FC236}">
                  <a16:creationId xmlns:a16="http://schemas.microsoft.com/office/drawing/2014/main" id="{11049695-47BE-2146-99EE-05AB05C29345}"/>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9310457" y="4541560"/>
              <a:ext cx="2328827" cy="1164415"/>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F2A9BFA1-FFD0-914E-A206-4237A8885ADC}"/>
                </a:ext>
              </a:extLst>
            </p:cNvPr>
            <p:cNvSpPr txBox="1"/>
            <p:nvPr/>
          </p:nvSpPr>
          <p:spPr>
            <a:xfrm>
              <a:off x="9290295" y="5891240"/>
              <a:ext cx="2328827" cy="590931"/>
            </a:xfrm>
            <a:prstGeom prst="rect">
              <a:avLst/>
            </a:prstGeom>
            <a:noFill/>
          </p:spPr>
          <p:txBody>
            <a:bodyPr wrap="squar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t>Bare Metal </a:t>
              </a:r>
              <a:r>
                <a:rPr kumimoji="0" lang="en-US" sz="1800" b="1" i="0" u="none" strike="noStrike" kern="1200" cap="none" spc="0" normalizeH="0" baseline="0" noProof="0" dirty="0" err="1">
                  <a:ln>
                    <a:noFill/>
                  </a:ln>
                  <a:solidFill>
                    <a:prstClr val="black"/>
                  </a:solidFill>
                  <a:effectLst/>
                  <a:uLnTx/>
                  <a:uFillTx/>
                  <a:latin typeface="Arial" charset="0"/>
                  <a:ea typeface="+mn-ea"/>
                  <a:cs typeface="Arial" charset="0"/>
                </a:rPr>
                <a:t>E</a:t>
              </a:r>
              <a:r>
                <a:rPr kumimoji="0" lang="en-US" sz="1800" b="1" i="0" u="none" strike="noStrike" kern="1200" cap="none" spc="0" normalizeH="0" baseline="0" noProof="0" dirty="0" err="1">
                  <a:ln>
                    <a:noFill/>
                  </a:ln>
                  <a:solidFill>
                    <a:prstClr val="black"/>
                  </a:solidFill>
                  <a:effectLst/>
                  <a:uLnTx/>
                  <a:uFillTx/>
                  <a:latin typeface="Arial" panose="020B0604020202020204"/>
                  <a:ea typeface="+mn-ea"/>
                  <a:cs typeface="Arial" charset="0"/>
                </a:rPr>
                <a:t>xascale</a:t>
              </a: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 M</a:t>
              </a: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t>achines</a:t>
              </a:r>
            </a:p>
          </p:txBody>
        </p:sp>
      </p:grpSp>
      <p:cxnSp>
        <p:nvCxnSpPr>
          <p:cNvPr id="21" name="Elbow Connector 20">
            <a:extLst>
              <a:ext uri="{FF2B5EF4-FFF2-40B4-BE49-F238E27FC236}">
                <a16:creationId xmlns:a16="http://schemas.microsoft.com/office/drawing/2014/main" id="{9AA8894D-A839-9248-BCE5-F3BC274BF5F5}"/>
              </a:ext>
            </a:extLst>
          </p:cNvPr>
          <p:cNvCxnSpPr>
            <a:cxnSpLocks/>
            <a:stCxn id="44" idx="0"/>
            <a:endCxn id="4" idx="0"/>
          </p:cNvCxnSpPr>
          <p:nvPr/>
        </p:nvCxnSpPr>
        <p:spPr>
          <a:xfrm flipH="1">
            <a:off x="7849165" y="1817146"/>
            <a:ext cx="3844983" cy="2174950"/>
          </a:xfrm>
          <a:prstGeom prst="bentConnector4">
            <a:avLst>
              <a:gd name="adj1" fmla="val -3625"/>
              <a:gd name="adj2" fmla="val 60336"/>
            </a:avLst>
          </a:prstGeom>
          <a:ln w="28575">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24">
            <a:extLst>
              <a:ext uri="{FF2B5EF4-FFF2-40B4-BE49-F238E27FC236}">
                <a16:creationId xmlns:a16="http://schemas.microsoft.com/office/drawing/2014/main" id="{D3D8E5CA-58E6-E447-8722-3E16E497F6A7}"/>
              </a:ext>
            </a:extLst>
          </p:cNvPr>
          <p:cNvCxnSpPr>
            <a:cxnSpLocks/>
            <a:stCxn id="44" idx="0"/>
            <a:endCxn id="15" idx="0"/>
          </p:cNvCxnSpPr>
          <p:nvPr/>
        </p:nvCxnSpPr>
        <p:spPr>
          <a:xfrm flipH="1">
            <a:off x="10683943" y="1817146"/>
            <a:ext cx="1010205" cy="2837582"/>
          </a:xfrm>
          <a:prstGeom prst="bentConnector4">
            <a:avLst>
              <a:gd name="adj1" fmla="val -14902"/>
              <a:gd name="adj2" fmla="val 57922"/>
            </a:avLst>
          </a:prstGeom>
          <a:ln w="28575">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pic>
        <p:nvPicPr>
          <p:cNvPr id="29" name="Picture 28">
            <a:extLst>
              <a:ext uri="{FF2B5EF4-FFF2-40B4-BE49-F238E27FC236}">
                <a16:creationId xmlns:a16="http://schemas.microsoft.com/office/drawing/2014/main" id="{1764E8E4-10A8-F142-BA04-91E0E74A9B26}"/>
              </a:ext>
            </a:extLst>
          </p:cNvPr>
          <p:cNvPicPr>
            <a:picLocks noChangeAspect="1"/>
          </p:cNvPicPr>
          <p:nvPr/>
        </p:nvPicPr>
        <p:blipFill>
          <a:blip r:embed="rId7"/>
          <a:stretch>
            <a:fillRect/>
          </a:stretch>
        </p:blipFill>
        <p:spPr>
          <a:xfrm>
            <a:off x="7572162" y="3221141"/>
            <a:ext cx="554005" cy="562662"/>
          </a:xfrm>
          <a:prstGeom prst="rect">
            <a:avLst/>
          </a:prstGeom>
        </p:spPr>
      </p:pic>
      <p:pic>
        <p:nvPicPr>
          <p:cNvPr id="30" name="Picture 29">
            <a:extLst>
              <a:ext uri="{FF2B5EF4-FFF2-40B4-BE49-F238E27FC236}">
                <a16:creationId xmlns:a16="http://schemas.microsoft.com/office/drawing/2014/main" id="{DC042E3F-1CED-314F-B4FB-E597129F68D4}"/>
              </a:ext>
            </a:extLst>
          </p:cNvPr>
          <p:cNvPicPr>
            <a:picLocks noChangeAspect="1"/>
          </p:cNvPicPr>
          <p:nvPr/>
        </p:nvPicPr>
        <p:blipFill>
          <a:blip r:embed="rId7"/>
          <a:stretch>
            <a:fillRect/>
          </a:stretch>
        </p:blipFill>
        <p:spPr>
          <a:xfrm>
            <a:off x="10434538" y="3614699"/>
            <a:ext cx="554005" cy="562662"/>
          </a:xfrm>
          <a:prstGeom prst="rect">
            <a:avLst/>
          </a:prstGeom>
        </p:spPr>
      </p:pic>
      <p:grpSp>
        <p:nvGrpSpPr>
          <p:cNvPr id="50" name="Group 49">
            <a:extLst>
              <a:ext uri="{FF2B5EF4-FFF2-40B4-BE49-F238E27FC236}">
                <a16:creationId xmlns:a16="http://schemas.microsoft.com/office/drawing/2014/main" id="{C3293328-6EB0-6445-B526-7AEAC3055F13}"/>
              </a:ext>
            </a:extLst>
          </p:cNvPr>
          <p:cNvGrpSpPr/>
          <p:nvPr/>
        </p:nvGrpSpPr>
        <p:grpSpPr>
          <a:xfrm>
            <a:off x="9850956" y="1138238"/>
            <a:ext cx="1844729" cy="1128515"/>
            <a:chOff x="8835930" y="-1493230"/>
            <a:chExt cx="1844729" cy="1128515"/>
          </a:xfrm>
        </p:grpSpPr>
        <p:sp>
          <p:nvSpPr>
            <p:cNvPr id="44" name="Cloud 43">
              <a:extLst>
                <a:ext uri="{FF2B5EF4-FFF2-40B4-BE49-F238E27FC236}">
                  <a16:creationId xmlns:a16="http://schemas.microsoft.com/office/drawing/2014/main" id="{465DF50B-E70C-2A4F-A035-ACE50AE62EF1}"/>
                </a:ext>
              </a:extLst>
            </p:cNvPr>
            <p:cNvSpPr/>
            <p:nvPr/>
          </p:nvSpPr>
          <p:spPr>
            <a:xfrm>
              <a:off x="8835930" y="-1263929"/>
              <a:ext cx="1844729" cy="899214"/>
            </a:xfrm>
            <a:prstGeom prst="cloud">
              <a:avLst/>
            </a:prstGeom>
            <a:solidFill>
              <a:srgbClr val="FFFFFF"/>
            </a:solidFill>
            <a:ln w="25400" cap="flat">
              <a:solidFill>
                <a:srgbClr val="FFC000"/>
              </a:solidFill>
              <a:prstDash val="solid"/>
              <a:bevel/>
            </a:ln>
            <a:effectLst/>
          </p:spPr>
          <p:style>
            <a:lnRef idx="0">
              <a:scrgbClr r="0" g="0" b="0"/>
            </a:lnRef>
            <a:fillRef idx="0">
              <a:scrgbClr r="0" g="0" b="0"/>
            </a:fillRef>
            <a:effectRef idx="0">
              <a:scrgbClr r="0" g="0" b="0"/>
            </a:effectRef>
            <a:fontRef idx="none"/>
          </p:style>
          <p:txBody>
            <a:bodyPr rot="0" spcFirstLastPara="1" vertOverflow="overflow" horzOverflow="overflow" vert="horz" wrap="square" lIns="60957" tIns="60957" rIns="60957" bIns="60957" numCol="1" spcCol="38100" rtlCol="0" anchor="ctr">
              <a:spAutoFit/>
            </a:bodyPr>
            <a:lstStyle/>
            <a:p>
              <a:pPr marL="0" marR="0" lvl="0" indent="0" algn="l" defTabSz="1219170" rtl="0" eaLnBrk="1" fontAlgn="auto" latinLnBrk="1" hangingPunct="0">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Arial" panose="020B0604020202020204"/>
                <a:ea typeface="+mn-ea"/>
                <a:cs typeface="Arial" charset="0"/>
                <a:sym typeface="Helvetica Neue"/>
              </a:endParaRPr>
            </a:p>
          </p:txBody>
        </p:sp>
        <p:pic>
          <p:nvPicPr>
            <p:cNvPr id="45" name="Picture 44">
              <a:extLst>
                <a:ext uri="{FF2B5EF4-FFF2-40B4-BE49-F238E27FC236}">
                  <a16:creationId xmlns:a16="http://schemas.microsoft.com/office/drawing/2014/main" id="{4080D567-DAC6-9446-B228-C3DE672DFC3E}"/>
                </a:ext>
              </a:extLst>
            </p:cNvPr>
            <p:cNvPicPr>
              <a:picLocks noChangeAspect="1"/>
            </p:cNvPicPr>
            <p:nvPr/>
          </p:nvPicPr>
          <p:blipFill>
            <a:blip r:embed="rId8"/>
            <a:stretch>
              <a:fillRect/>
            </a:stretch>
          </p:blipFill>
          <p:spPr>
            <a:xfrm>
              <a:off x="9112103" y="-1493230"/>
              <a:ext cx="731109" cy="676848"/>
            </a:xfrm>
            <a:prstGeom prst="rect">
              <a:avLst/>
            </a:prstGeom>
            <a:ln>
              <a:noFill/>
            </a:ln>
            <a:effectLst>
              <a:outerShdw blurRad="292100" dist="139700" dir="2700000" algn="tl" rotWithShape="0">
                <a:srgbClr val="333333">
                  <a:alpha val="65000"/>
                </a:srgbClr>
              </a:outerShdw>
            </a:effectLst>
          </p:spPr>
        </p:pic>
        <p:pic>
          <p:nvPicPr>
            <p:cNvPr id="46" name="Picture 45">
              <a:extLst>
                <a:ext uri="{FF2B5EF4-FFF2-40B4-BE49-F238E27FC236}">
                  <a16:creationId xmlns:a16="http://schemas.microsoft.com/office/drawing/2014/main" id="{FBEA8CA8-272C-6D41-9AC0-5207F7DEAF98}"/>
                </a:ext>
              </a:extLst>
            </p:cNvPr>
            <p:cNvPicPr>
              <a:picLocks noChangeAspect="1"/>
            </p:cNvPicPr>
            <p:nvPr/>
          </p:nvPicPr>
          <p:blipFill>
            <a:blip r:embed="rId7"/>
            <a:stretch>
              <a:fillRect/>
            </a:stretch>
          </p:blipFill>
          <p:spPr>
            <a:xfrm>
              <a:off x="9084218" y="-926784"/>
              <a:ext cx="294579" cy="299182"/>
            </a:xfrm>
            <a:prstGeom prst="rect">
              <a:avLst/>
            </a:prstGeom>
          </p:spPr>
        </p:pic>
        <p:pic>
          <p:nvPicPr>
            <p:cNvPr id="47" name="Picture 46">
              <a:extLst>
                <a:ext uri="{FF2B5EF4-FFF2-40B4-BE49-F238E27FC236}">
                  <a16:creationId xmlns:a16="http://schemas.microsoft.com/office/drawing/2014/main" id="{6817A5AF-7D93-1F48-B2E2-18475CE200C4}"/>
                </a:ext>
              </a:extLst>
            </p:cNvPr>
            <p:cNvPicPr>
              <a:picLocks noChangeAspect="1"/>
            </p:cNvPicPr>
            <p:nvPr/>
          </p:nvPicPr>
          <p:blipFill>
            <a:blip r:embed="rId7"/>
            <a:stretch>
              <a:fillRect/>
            </a:stretch>
          </p:blipFill>
          <p:spPr>
            <a:xfrm>
              <a:off x="9463715" y="-770591"/>
              <a:ext cx="294579" cy="299182"/>
            </a:xfrm>
            <a:prstGeom prst="rect">
              <a:avLst/>
            </a:prstGeom>
          </p:spPr>
        </p:pic>
        <p:pic>
          <p:nvPicPr>
            <p:cNvPr id="48" name="Picture 47">
              <a:extLst>
                <a:ext uri="{FF2B5EF4-FFF2-40B4-BE49-F238E27FC236}">
                  <a16:creationId xmlns:a16="http://schemas.microsoft.com/office/drawing/2014/main" id="{9F3FFE44-A525-3140-945D-5EB18961E84A}"/>
                </a:ext>
              </a:extLst>
            </p:cNvPr>
            <p:cNvPicPr>
              <a:picLocks noChangeAspect="1"/>
            </p:cNvPicPr>
            <p:nvPr/>
          </p:nvPicPr>
          <p:blipFill>
            <a:blip r:embed="rId7"/>
            <a:stretch>
              <a:fillRect/>
            </a:stretch>
          </p:blipFill>
          <p:spPr>
            <a:xfrm>
              <a:off x="9843212" y="-852523"/>
              <a:ext cx="294579" cy="299182"/>
            </a:xfrm>
            <a:prstGeom prst="rect">
              <a:avLst/>
            </a:prstGeom>
          </p:spPr>
        </p:pic>
        <p:pic>
          <p:nvPicPr>
            <p:cNvPr id="49" name="Picture 48">
              <a:extLst>
                <a:ext uri="{FF2B5EF4-FFF2-40B4-BE49-F238E27FC236}">
                  <a16:creationId xmlns:a16="http://schemas.microsoft.com/office/drawing/2014/main" id="{9F2F7472-922E-8548-8F81-9E6263E56CC0}"/>
                </a:ext>
              </a:extLst>
            </p:cNvPr>
            <p:cNvPicPr>
              <a:picLocks noChangeAspect="1"/>
            </p:cNvPicPr>
            <p:nvPr/>
          </p:nvPicPr>
          <p:blipFill>
            <a:blip r:embed="rId7"/>
            <a:stretch>
              <a:fillRect/>
            </a:stretch>
          </p:blipFill>
          <p:spPr>
            <a:xfrm>
              <a:off x="10153909" y="-1022931"/>
              <a:ext cx="294579" cy="299182"/>
            </a:xfrm>
            <a:prstGeom prst="rect">
              <a:avLst/>
            </a:prstGeom>
          </p:spPr>
        </p:pic>
      </p:grpSp>
      <p:sp>
        <p:nvSpPr>
          <p:cNvPr id="60" name="TextBox 59">
            <a:extLst>
              <a:ext uri="{FF2B5EF4-FFF2-40B4-BE49-F238E27FC236}">
                <a16:creationId xmlns:a16="http://schemas.microsoft.com/office/drawing/2014/main" id="{89E97845-3087-E14E-8D09-11F09DF669BF}"/>
              </a:ext>
            </a:extLst>
          </p:cNvPr>
          <p:cNvSpPr txBox="1"/>
          <p:nvPr/>
        </p:nvSpPr>
        <p:spPr>
          <a:xfrm>
            <a:off x="9624988" y="2304546"/>
            <a:ext cx="2274983" cy="590931"/>
          </a:xfrm>
          <a:prstGeom prst="rect">
            <a:avLst/>
          </a:prstGeom>
          <a:noFill/>
        </p:spPr>
        <p:txBody>
          <a:bodyPr wrap="none" rtlCol="0">
            <a:sp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t>Build / Deployment</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A</a:t>
            </a:r>
            <a:r>
              <a:rPr kumimoji="0" lang="en-US" sz="1800" b="1" i="0" u="none" strike="noStrike" kern="1200" cap="none" spc="0" normalizeH="0" baseline="0" noProof="0" dirty="0">
                <a:ln>
                  <a:noFill/>
                </a:ln>
                <a:solidFill>
                  <a:prstClr val="black"/>
                </a:solidFill>
                <a:effectLst/>
                <a:uLnTx/>
                <a:uFillTx/>
                <a:latin typeface="Arial" panose="020B0604020202020204"/>
                <a:ea typeface="+mn-ea"/>
                <a:cs typeface="Arial" charset="0"/>
              </a:rPr>
              <a:t>utomation</a:t>
            </a:r>
          </a:p>
        </p:txBody>
      </p:sp>
      <p:cxnSp>
        <p:nvCxnSpPr>
          <p:cNvPr id="78" name="Straight Arrow Connector 77">
            <a:extLst>
              <a:ext uri="{FF2B5EF4-FFF2-40B4-BE49-F238E27FC236}">
                <a16:creationId xmlns:a16="http://schemas.microsoft.com/office/drawing/2014/main" id="{A626E532-5A2F-F44C-A119-AA89A12BF2F5}"/>
              </a:ext>
            </a:extLst>
          </p:cNvPr>
          <p:cNvCxnSpPr>
            <a:cxnSpLocks/>
            <a:stCxn id="10" idx="3"/>
            <a:endCxn id="44" idx="2"/>
          </p:cNvCxnSpPr>
          <p:nvPr/>
        </p:nvCxnSpPr>
        <p:spPr>
          <a:xfrm flipV="1">
            <a:off x="8869403" y="1817146"/>
            <a:ext cx="987275" cy="4898"/>
          </a:xfrm>
          <a:prstGeom prst="straightConnector1">
            <a:avLst/>
          </a:prstGeom>
          <a:ln w="28575">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1062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80FB54D-1FD7-FB48-B26D-F876BF798322}"/>
              </a:ext>
            </a:extLst>
          </p:cNvPr>
          <p:cNvSpPr>
            <a:spLocks noGrp="1"/>
          </p:cNvSpPr>
          <p:nvPr>
            <p:ph idx="1"/>
          </p:nvPr>
        </p:nvSpPr>
        <p:spPr>
          <a:xfrm>
            <a:off x="188038" y="1394112"/>
            <a:ext cx="7630559" cy="4814125"/>
          </a:xfrm>
        </p:spPr>
        <p:txBody>
          <a:bodyPr>
            <a:normAutofit/>
          </a:bodyPr>
          <a:lstStyle/>
          <a:p>
            <a:r>
              <a:rPr lang="en-US" dirty="0"/>
              <a:t>We have added security features to the </a:t>
            </a:r>
            <a:br>
              <a:rPr lang="en-US" dirty="0"/>
            </a:br>
            <a:r>
              <a:rPr lang="en-US" dirty="0"/>
              <a:t>open source GitLab product.</a:t>
            </a:r>
          </a:p>
          <a:p>
            <a:pPr lvl="1"/>
            <a:r>
              <a:rPr lang="en-US" dirty="0"/>
              <a:t>Integration with center identity management</a:t>
            </a:r>
          </a:p>
          <a:p>
            <a:pPr lvl="1"/>
            <a:r>
              <a:rPr lang="en-US" dirty="0"/>
              <a:t>Integration with schedulers like SLURM, LSF </a:t>
            </a:r>
          </a:p>
          <a:p>
            <a:r>
              <a:rPr lang="en-US" dirty="0"/>
              <a:t>We are democratizing testing at Livermore Computing</a:t>
            </a:r>
          </a:p>
          <a:p>
            <a:pPr lvl="1"/>
            <a:r>
              <a:rPr lang="en-US" dirty="0"/>
              <a:t>Users can run tests across 30+ machines by editing a file</a:t>
            </a:r>
          </a:p>
          <a:p>
            <a:pPr lvl="1"/>
            <a:r>
              <a:rPr lang="en-US" dirty="0"/>
              <a:t>Previously, each team had to administer own servers</a:t>
            </a:r>
          </a:p>
          <a:p>
            <a:r>
              <a:rPr lang="en-US" dirty="0"/>
              <a:t>ECP sites are deploying GitLab CI for users</a:t>
            </a:r>
          </a:p>
          <a:p>
            <a:pPr lvl="1"/>
            <a:r>
              <a:rPr lang="en-US" dirty="0"/>
              <a:t>All HPC centers can leverage these improvements</a:t>
            </a:r>
          </a:p>
          <a:p>
            <a:pPr lvl="1"/>
            <a:r>
              <a:rPr lang="en-US" dirty="0"/>
              <a:t>NNSA labs plan to deploy common high-side CI infrastructure</a:t>
            </a:r>
          </a:p>
          <a:p>
            <a:pPr lvl="1"/>
            <a:r>
              <a:rPr lang="en-US" dirty="0"/>
              <a:t>We are developing new security policies to allow external open source code to be tested safely on key machines</a:t>
            </a:r>
          </a:p>
          <a:p>
            <a:endParaRPr lang="en-US" dirty="0"/>
          </a:p>
          <a:p>
            <a:pPr lvl="1"/>
            <a:endParaRPr lang="en-US" dirty="0"/>
          </a:p>
        </p:txBody>
      </p:sp>
      <p:sp>
        <p:nvSpPr>
          <p:cNvPr id="3" name="Title 2">
            <a:extLst>
              <a:ext uri="{FF2B5EF4-FFF2-40B4-BE49-F238E27FC236}">
                <a16:creationId xmlns:a16="http://schemas.microsoft.com/office/drawing/2014/main" id="{00434E65-8382-0A42-BACC-4E45AD881281}"/>
              </a:ext>
            </a:extLst>
          </p:cNvPr>
          <p:cNvSpPr>
            <a:spLocks noGrp="1"/>
          </p:cNvSpPr>
          <p:nvPr>
            <p:ph type="title"/>
          </p:nvPr>
        </p:nvSpPr>
        <p:spPr>
          <a:xfrm>
            <a:off x="258792" y="219514"/>
            <a:ext cx="10380793" cy="1008771"/>
          </a:xfrm>
        </p:spPr>
        <p:txBody>
          <a:bodyPr/>
          <a:lstStyle/>
          <a:p>
            <a:r>
              <a:rPr lang="en-US" dirty="0"/>
              <a:t>Spack heavily involved in the </a:t>
            </a:r>
            <a:br>
              <a:rPr lang="en-US" dirty="0"/>
            </a:br>
            <a:r>
              <a:rPr lang="en-US" dirty="0"/>
              <a:t>ECP CI project.</a:t>
            </a:r>
          </a:p>
        </p:txBody>
      </p:sp>
      <p:pic>
        <p:nvPicPr>
          <p:cNvPr id="7" name="Picture 6">
            <a:extLst>
              <a:ext uri="{FF2B5EF4-FFF2-40B4-BE49-F238E27FC236}">
                <a16:creationId xmlns:a16="http://schemas.microsoft.com/office/drawing/2014/main" id="{5A011A26-FB67-144B-8489-080C1FED98C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0393390" y="152318"/>
            <a:ext cx="1070209" cy="459204"/>
          </a:xfrm>
          <a:prstGeom prst="rect">
            <a:avLst/>
          </a:prstGeom>
        </p:spPr>
      </p:pic>
      <p:pic>
        <p:nvPicPr>
          <p:cNvPr id="11" name="Picture 10">
            <a:extLst>
              <a:ext uri="{FF2B5EF4-FFF2-40B4-BE49-F238E27FC236}">
                <a16:creationId xmlns:a16="http://schemas.microsoft.com/office/drawing/2014/main" id="{D3EA2939-6567-CC40-AA35-64BBEFD4BBE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299065" y="152318"/>
            <a:ext cx="1082415" cy="450485"/>
          </a:xfrm>
          <a:prstGeom prst="rect">
            <a:avLst/>
          </a:prstGeom>
        </p:spPr>
      </p:pic>
      <p:pic>
        <p:nvPicPr>
          <p:cNvPr id="53" name="Picture 52">
            <a:extLst>
              <a:ext uri="{FF2B5EF4-FFF2-40B4-BE49-F238E27FC236}">
                <a16:creationId xmlns:a16="http://schemas.microsoft.com/office/drawing/2014/main" id="{D85ACC11-1507-CB48-AAF7-B83A8C86EFF8}"/>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1150739" y="3528829"/>
            <a:ext cx="820889" cy="751113"/>
          </a:xfrm>
          <a:prstGeom prst="rect">
            <a:avLst/>
          </a:prstGeom>
        </p:spPr>
      </p:pic>
      <p:pic>
        <p:nvPicPr>
          <p:cNvPr id="6" name="Picture 5">
            <a:extLst>
              <a:ext uri="{FF2B5EF4-FFF2-40B4-BE49-F238E27FC236}">
                <a16:creationId xmlns:a16="http://schemas.microsoft.com/office/drawing/2014/main" id="{31A121DF-FC70-654C-9196-50C6E6E8934A}"/>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0117725" y="4751946"/>
            <a:ext cx="1104530" cy="1001100"/>
          </a:xfrm>
          <a:prstGeom prst="rect">
            <a:avLst/>
          </a:prstGeom>
        </p:spPr>
      </p:pic>
      <p:pic>
        <p:nvPicPr>
          <p:cNvPr id="34" name="Picture 33">
            <a:extLst>
              <a:ext uri="{FF2B5EF4-FFF2-40B4-BE49-F238E27FC236}">
                <a16:creationId xmlns:a16="http://schemas.microsoft.com/office/drawing/2014/main" id="{F1468DF8-6F85-7C40-90CC-DCAEA90B1186}"/>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463599" y="28522"/>
            <a:ext cx="728401" cy="660192"/>
          </a:xfrm>
          <a:prstGeom prst="rect">
            <a:avLst/>
          </a:prstGeom>
        </p:spPr>
      </p:pic>
      <p:pic>
        <p:nvPicPr>
          <p:cNvPr id="36" name="Picture 35">
            <a:extLst>
              <a:ext uri="{FF2B5EF4-FFF2-40B4-BE49-F238E27FC236}">
                <a16:creationId xmlns:a16="http://schemas.microsoft.com/office/drawing/2014/main" id="{71687FFD-8D8D-1E40-AFF5-F785F8EBEDB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9467016" y="5495746"/>
            <a:ext cx="580427" cy="580427"/>
          </a:xfrm>
          <a:prstGeom prst="rect">
            <a:avLst/>
          </a:prstGeom>
        </p:spPr>
      </p:pic>
      <p:pic>
        <p:nvPicPr>
          <p:cNvPr id="37" name="Picture 36">
            <a:extLst>
              <a:ext uri="{FF2B5EF4-FFF2-40B4-BE49-F238E27FC236}">
                <a16:creationId xmlns:a16="http://schemas.microsoft.com/office/drawing/2014/main" id="{04B04E8E-7E89-6B46-8F9D-B647D66ECC5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8330476" y="2475284"/>
            <a:ext cx="590374" cy="590374"/>
          </a:xfrm>
          <a:prstGeom prst="rect">
            <a:avLst/>
          </a:prstGeom>
          <a:effectLst>
            <a:outerShdw blurRad="50800" dist="38100" dir="2700000" algn="tl" rotWithShape="0">
              <a:prstClr val="black">
                <a:alpha val="40000"/>
              </a:prstClr>
            </a:outerShdw>
          </a:effectLst>
        </p:spPr>
      </p:pic>
      <p:pic>
        <p:nvPicPr>
          <p:cNvPr id="38" name="Picture 37">
            <a:extLst>
              <a:ext uri="{FF2B5EF4-FFF2-40B4-BE49-F238E27FC236}">
                <a16:creationId xmlns:a16="http://schemas.microsoft.com/office/drawing/2014/main" id="{62D946F2-7B48-4549-99D7-EFFFC16BD024}"/>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047866" y="2466451"/>
            <a:ext cx="590374" cy="590374"/>
          </a:xfrm>
          <a:prstGeom prst="rect">
            <a:avLst/>
          </a:prstGeom>
          <a:effectLst>
            <a:outerShdw blurRad="50800" dist="38100" dir="2700000" algn="tl" rotWithShape="0">
              <a:prstClr val="black">
                <a:alpha val="40000"/>
              </a:prstClr>
            </a:outerShdw>
          </a:effectLst>
        </p:spPr>
      </p:pic>
      <p:pic>
        <p:nvPicPr>
          <p:cNvPr id="39" name="Picture 38">
            <a:extLst>
              <a:ext uri="{FF2B5EF4-FFF2-40B4-BE49-F238E27FC236}">
                <a16:creationId xmlns:a16="http://schemas.microsoft.com/office/drawing/2014/main" id="{CD57E944-5948-1344-9B6F-28862DA8AAF5}"/>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9759392" y="2468332"/>
            <a:ext cx="590374" cy="590374"/>
          </a:xfrm>
          <a:prstGeom prst="rect">
            <a:avLst/>
          </a:prstGeom>
          <a:effectLst>
            <a:outerShdw blurRad="50800" dist="38100" dir="2700000" algn="tl" rotWithShape="0">
              <a:prstClr val="black">
                <a:alpha val="40000"/>
              </a:prstClr>
            </a:outerShdw>
          </a:effectLst>
        </p:spPr>
      </p:pic>
      <p:pic>
        <p:nvPicPr>
          <p:cNvPr id="40" name="Picture 39">
            <a:extLst>
              <a:ext uri="{FF2B5EF4-FFF2-40B4-BE49-F238E27FC236}">
                <a16:creationId xmlns:a16="http://schemas.microsoft.com/office/drawing/2014/main" id="{BD45C92C-1BB0-B047-887C-868191B2B83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1081612" y="2466451"/>
            <a:ext cx="590374" cy="590374"/>
          </a:xfrm>
          <a:prstGeom prst="rect">
            <a:avLst/>
          </a:prstGeom>
          <a:effectLst>
            <a:outerShdw blurRad="50800" dist="38100" dir="2700000" algn="tl" rotWithShape="0">
              <a:prstClr val="black">
                <a:alpha val="40000"/>
              </a:prstClr>
            </a:outerShdw>
          </a:effectLst>
        </p:spPr>
      </p:pic>
      <p:cxnSp>
        <p:nvCxnSpPr>
          <p:cNvPr id="12" name="Elbow Connector 11">
            <a:extLst>
              <a:ext uri="{FF2B5EF4-FFF2-40B4-BE49-F238E27FC236}">
                <a16:creationId xmlns:a16="http://schemas.microsoft.com/office/drawing/2014/main" id="{EF7FC0B2-975D-6440-8B85-3A85226EBFF9}"/>
              </a:ext>
            </a:extLst>
          </p:cNvPr>
          <p:cNvCxnSpPr>
            <a:cxnSpLocks/>
            <a:stCxn id="53" idx="1"/>
            <a:endCxn id="37" idx="2"/>
          </p:cNvCxnSpPr>
          <p:nvPr/>
        </p:nvCxnSpPr>
        <p:spPr>
          <a:xfrm rot="10800000">
            <a:off x="8625663" y="3065658"/>
            <a:ext cx="2525076" cy="838728"/>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6" name="Elbow Connector 45">
            <a:extLst>
              <a:ext uri="{FF2B5EF4-FFF2-40B4-BE49-F238E27FC236}">
                <a16:creationId xmlns:a16="http://schemas.microsoft.com/office/drawing/2014/main" id="{B74201A7-48A7-9049-AC48-8F44B8F46B08}"/>
              </a:ext>
            </a:extLst>
          </p:cNvPr>
          <p:cNvCxnSpPr>
            <a:cxnSpLocks/>
            <a:stCxn id="53" idx="1"/>
            <a:endCxn id="38" idx="2"/>
          </p:cNvCxnSpPr>
          <p:nvPr/>
        </p:nvCxnSpPr>
        <p:spPr>
          <a:xfrm rot="10800000">
            <a:off x="9343053" y="3056826"/>
            <a:ext cx="1807686" cy="847561"/>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49" name="Elbow Connector 48">
            <a:extLst>
              <a:ext uri="{FF2B5EF4-FFF2-40B4-BE49-F238E27FC236}">
                <a16:creationId xmlns:a16="http://schemas.microsoft.com/office/drawing/2014/main" id="{B5D7F7F2-6245-AA4C-B773-DCD278FF4784}"/>
              </a:ext>
            </a:extLst>
          </p:cNvPr>
          <p:cNvCxnSpPr>
            <a:cxnSpLocks/>
            <a:stCxn id="53" idx="1"/>
            <a:endCxn id="39" idx="2"/>
          </p:cNvCxnSpPr>
          <p:nvPr/>
        </p:nvCxnSpPr>
        <p:spPr>
          <a:xfrm rot="10800000">
            <a:off x="10054579" y="3058706"/>
            <a:ext cx="1096160" cy="845680"/>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51" name="Elbow Connector 50">
            <a:extLst>
              <a:ext uri="{FF2B5EF4-FFF2-40B4-BE49-F238E27FC236}">
                <a16:creationId xmlns:a16="http://schemas.microsoft.com/office/drawing/2014/main" id="{3DEA2FDD-564A-5C43-B49E-B6DFE1F8F838}"/>
              </a:ext>
            </a:extLst>
          </p:cNvPr>
          <p:cNvCxnSpPr>
            <a:cxnSpLocks/>
            <a:stCxn id="53" idx="1"/>
            <a:endCxn id="40" idx="2"/>
          </p:cNvCxnSpPr>
          <p:nvPr/>
        </p:nvCxnSpPr>
        <p:spPr>
          <a:xfrm rot="10800000" flipH="1">
            <a:off x="11150739" y="3056826"/>
            <a:ext cx="226060" cy="847561"/>
          </a:xfrm>
          <a:prstGeom prst="bentConnector4">
            <a:avLst>
              <a:gd name="adj1" fmla="val -101124"/>
              <a:gd name="adj2" fmla="val 72155"/>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6" name="Elbow Connector 65">
            <a:extLst>
              <a:ext uri="{FF2B5EF4-FFF2-40B4-BE49-F238E27FC236}">
                <a16:creationId xmlns:a16="http://schemas.microsoft.com/office/drawing/2014/main" id="{2DC7A445-1993-0144-9953-D69FCA20ACE1}"/>
              </a:ext>
            </a:extLst>
          </p:cNvPr>
          <p:cNvCxnSpPr>
            <a:cxnSpLocks/>
            <a:stCxn id="6" idx="3"/>
            <a:endCxn id="53" idx="2"/>
          </p:cNvCxnSpPr>
          <p:nvPr/>
        </p:nvCxnSpPr>
        <p:spPr>
          <a:xfrm flipV="1">
            <a:off x="11222255" y="4279942"/>
            <a:ext cx="338929" cy="972554"/>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69" name="Elbow Connector 68">
            <a:extLst>
              <a:ext uri="{FF2B5EF4-FFF2-40B4-BE49-F238E27FC236}">
                <a16:creationId xmlns:a16="http://schemas.microsoft.com/office/drawing/2014/main" id="{1EFD44B2-BCFA-EC4E-B865-B0A320EF4141}"/>
              </a:ext>
            </a:extLst>
          </p:cNvPr>
          <p:cNvCxnSpPr>
            <a:cxnSpLocks/>
            <a:stCxn id="36" idx="0"/>
            <a:endCxn id="6" idx="1"/>
          </p:cNvCxnSpPr>
          <p:nvPr/>
        </p:nvCxnSpPr>
        <p:spPr>
          <a:xfrm rot="5400000" flipH="1" flipV="1">
            <a:off x="9815852" y="5193874"/>
            <a:ext cx="243250" cy="360495"/>
          </a:xfrm>
          <a:prstGeom prst="bentConnector2">
            <a:avLst/>
          </a:prstGeom>
          <a:ln w="28575" cmpd="sng">
            <a:solidFill>
              <a:schemeClr val="accent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76" name="TextBox 75">
            <a:extLst>
              <a:ext uri="{FF2B5EF4-FFF2-40B4-BE49-F238E27FC236}">
                <a16:creationId xmlns:a16="http://schemas.microsoft.com/office/drawing/2014/main" id="{A98C71F0-5762-C146-BA8E-FFFA0D356715}"/>
              </a:ext>
            </a:extLst>
          </p:cNvPr>
          <p:cNvSpPr txBox="1"/>
          <p:nvPr/>
        </p:nvSpPr>
        <p:spPr>
          <a:xfrm>
            <a:off x="10532434" y="2551996"/>
            <a:ext cx="47320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rial" charset="0"/>
                <a:ea typeface="+mn-ea"/>
                <a:cs typeface="Arial" charset="0"/>
              </a:rPr>
              <a:t>. . .</a:t>
            </a:r>
          </a:p>
        </p:txBody>
      </p:sp>
      <p:sp>
        <p:nvSpPr>
          <p:cNvPr id="79" name="TextBox 78">
            <a:extLst>
              <a:ext uri="{FF2B5EF4-FFF2-40B4-BE49-F238E27FC236}">
                <a16:creationId xmlns:a16="http://schemas.microsoft.com/office/drawing/2014/main" id="{9DFB30A2-BAC7-434E-916A-EB2E55058E4A}"/>
              </a:ext>
            </a:extLst>
          </p:cNvPr>
          <p:cNvSpPr txBox="1"/>
          <p:nvPr/>
        </p:nvSpPr>
        <p:spPr>
          <a:xfrm>
            <a:off x="8026776" y="5462793"/>
            <a:ext cx="1476366"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User commits</a:t>
            </a:r>
            <a:b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b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to GitLab</a:t>
            </a:r>
          </a:p>
        </p:txBody>
      </p:sp>
      <p:sp>
        <p:nvSpPr>
          <p:cNvPr id="92" name="TextBox 91">
            <a:extLst>
              <a:ext uri="{FF2B5EF4-FFF2-40B4-BE49-F238E27FC236}">
                <a16:creationId xmlns:a16="http://schemas.microsoft.com/office/drawing/2014/main" id="{53F5678F-7890-DB4C-85A5-5AD08E5FAA82}"/>
              </a:ext>
            </a:extLst>
          </p:cNvPr>
          <p:cNvSpPr txBox="1"/>
          <p:nvPr/>
        </p:nvSpPr>
        <p:spPr>
          <a:xfrm>
            <a:off x="7814686" y="4015060"/>
            <a:ext cx="3056734" cy="646331"/>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5157A1">
                    <a:lumMod val="75000"/>
                  </a:srgbClr>
                </a:solidFill>
                <a:effectLst/>
                <a:uLnTx/>
                <a:uFillTx/>
                <a:latin typeface="Arial" charset="0"/>
                <a:ea typeface="+mn-ea"/>
                <a:cs typeface="Arial" charset="0"/>
              </a:rPr>
              <a:t>GitLab test runners are now</a:t>
            </a:r>
            <a:br>
              <a:rPr kumimoji="0" lang="en-US" sz="1800" b="1" i="0" u="none" strike="noStrike" kern="1200" cap="none" spc="0" normalizeH="0" baseline="0" noProof="0" dirty="0">
                <a:ln>
                  <a:noFill/>
                </a:ln>
                <a:solidFill>
                  <a:srgbClr val="5157A1">
                    <a:lumMod val="75000"/>
                  </a:srgbClr>
                </a:solidFill>
                <a:effectLst/>
                <a:uLnTx/>
                <a:uFillTx/>
                <a:latin typeface="Arial" charset="0"/>
                <a:ea typeface="+mn-ea"/>
                <a:cs typeface="Arial" charset="0"/>
              </a:rPr>
            </a:br>
            <a:r>
              <a:rPr kumimoji="0" lang="en-US" sz="1800" b="1" i="0" u="none" strike="noStrike" kern="1200" cap="none" spc="0" normalizeH="0" baseline="0" noProof="0" dirty="0">
                <a:ln>
                  <a:noFill/>
                </a:ln>
                <a:solidFill>
                  <a:srgbClr val="5157A1">
                    <a:lumMod val="75000"/>
                  </a:srgbClr>
                </a:solidFill>
                <a:effectLst/>
                <a:uLnTx/>
                <a:uFillTx/>
                <a:latin typeface="Arial" charset="0"/>
                <a:ea typeface="+mn-ea"/>
                <a:cs typeface="Arial" charset="0"/>
              </a:rPr>
              <a:t>integrated with HPC machines</a:t>
            </a:r>
          </a:p>
        </p:txBody>
      </p:sp>
      <p:pic>
        <p:nvPicPr>
          <p:cNvPr id="98" name="Picture 97">
            <a:extLst>
              <a:ext uri="{FF2B5EF4-FFF2-40B4-BE49-F238E27FC236}">
                <a16:creationId xmlns:a16="http://schemas.microsoft.com/office/drawing/2014/main" id="{6A5FA0B6-AC78-C34D-A47C-1F87008E0591}"/>
              </a:ext>
            </a:extLst>
          </p:cNvPr>
          <p:cNvPicPr>
            <a:picLocks noChangeAspect="1"/>
          </p:cNvPicPr>
          <p:nvPr/>
        </p:nvPicPr>
        <p:blipFill>
          <a:blip r:embed="rId9"/>
          <a:stretch>
            <a:fillRect/>
          </a:stretch>
        </p:blipFill>
        <p:spPr>
          <a:xfrm>
            <a:off x="7130521" y="906681"/>
            <a:ext cx="4889929" cy="14461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945111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997DC1-67D0-D14E-AA83-589343C20838}"/>
              </a:ext>
            </a:extLst>
          </p:cNvPr>
          <p:cNvSpPr>
            <a:spLocks noGrp="1"/>
          </p:cNvSpPr>
          <p:nvPr>
            <p:ph type="title"/>
          </p:nvPr>
        </p:nvSpPr>
        <p:spPr>
          <a:xfrm>
            <a:off x="346641" y="1352479"/>
            <a:ext cx="4778811" cy="507831"/>
          </a:xfrm>
        </p:spPr>
        <p:txBody>
          <a:bodyPr/>
          <a:lstStyle/>
          <a:p>
            <a:r>
              <a:rPr lang="en-US" dirty="0"/>
              <a:t>ECP Context for E4S</a:t>
            </a:r>
          </a:p>
        </p:txBody>
      </p:sp>
    </p:spTree>
    <p:extLst>
      <p:ext uri="{BB962C8B-B14F-4D97-AF65-F5344CB8AC3E}">
        <p14:creationId xmlns:p14="http://schemas.microsoft.com/office/powerpoint/2010/main" val="39655001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58301AF-65BD-D246-A760-70D9DB7F3F27}"/>
              </a:ext>
            </a:extLst>
          </p:cNvPr>
          <p:cNvSpPr>
            <a:spLocks noGrp="1"/>
          </p:cNvSpPr>
          <p:nvPr>
            <p:ph type="title"/>
          </p:nvPr>
        </p:nvSpPr>
        <p:spPr>
          <a:xfrm>
            <a:off x="346641" y="1352479"/>
            <a:ext cx="4392627" cy="1338828"/>
          </a:xfrm>
        </p:spPr>
        <p:txBody>
          <a:bodyPr/>
          <a:lstStyle/>
          <a:p>
            <a:r>
              <a:rPr lang="en-US" dirty="0"/>
              <a:t>ECP SW Technology</a:t>
            </a:r>
            <a:br>
              <a:rPr lang="en-US" dirty="0"/>
            </a:br>
            <a:r>
              <a:rPr lang="en-US" dirty="0"/>
              <a:t>Software Architecture – SDKs</a:t>
            </a:r>
          </a:p>
        </p:txBody>
      </p:sp>
    </p:spTree>
    <p:extLst>
      <p:ext uri="{BB962C8B-B14F-4D97-AF65-F5344CB8AC3E}">
        <p14:creationId xmlns:p14="http://schemas.microsoft.com/office/powerpoint/2010/main" val="40405006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Development Kits (SDKs): Key delivery vehicle for ECP</a:t>
            </a:r>
            <a:br>
              <a:rPr lang="en-US" dirty="0"/>
            </a:br>
            <a:r>
              <a:rPr lang="en-US" sz="1800" dirty="0"/>
              <a:t>A collection of related software products (packages) where coordination across package teams improves usability and practices, and foster community growth among teams that develop similar and complementary capabilities  </a:t>
            </a:r>
          </a:p>
        </p:txBody>
      </p:sp>
      <p:sp>
        <p:nvSpPr>
          <p:cNvPr id="3" name="Content Placeholder 2"/>
          <p:cNvSpPr>
            <a:spLocks noGrp="1"/>
          </p:cNvSpPr>
          <p:nvPr>
            <p:ph idx="1"/>
          </p:nvPr>
        </p:nvSpPr>
        <p:spPr>
          <a:xfrm>
            <a:off x="190500" y="1614546"/>
            <a:ext cx="8252041" cy="4610100"/>
          </a:xfrm>
        </p:spPr>
        <p:txBody>
          <a:bodyPr/>
          <a:lstStyle/>
          <a:p>
            <a:r>
              <a:rPr lang="en-US" b="1" dirty="0"/>
              <a:t>Domain scope</a:t>
            </a:r>
            <a:br>
              <a:rPr lang="en-US" sz="1800" b="1" dirty="0"/>
            </a:br>
            <a:r>
              <a:rPr lang="en-US" sz="1800" dirty="0"/>
              <a:t>Collection makes functional sense</a:t>
            </a:r>
          </a:p>
          <a:p>
            <a:r>
              <a:rPr lang="en-US" b="1" dirty="0"/>
              <a:t>Interaction model</a:t>
            </a:r>
            <a:br>
              <a:rPr lang="en-US" sz="1800" b="1" dirty="0"/>
            </a:br>
            <a:r>
              <a:rPr lang="en-US" sz="1800" dirty="0"/>
              <a:t>How packages interact; compatible, complementary, interoperable</a:t>
            </a:r>
          </a:p>
          <a:p>
            <a:r>
              <a:rPr lang="en-US" b="1" dirty="0"/>
              <a:t>Community policies</a:t>
            </a:r>
            <a:br>
              <a:rPr lang="en-US" sz="1800" b="1" dirty="0"/>
            </a:br>
            <a:r>
              <a:rPr lang="en-US" sz="1800" dirty="0"/>
              <a:t>Value statements; serve as criteria for membership</a:t>
            </a:r>
          </a:p>
          <a:p>
            <a:r>
              <a:rPr lang="en-US" b="1" dirty="0"/>
              <a:t>Meta-infrastructure</a:t>
            </a:r>
            <a:br>
              <a:rPr lang="en-US" sz="1800" b="1" dirty="0"/>
            </a:br>
            <a:r>
              <a:rPr lang="en-US" sz="1800" dirty="0"/>
              <a:t>Invokes build of all packages (Spack), shared test suites</a:t>
            </a:r>
          </a:p>
          <a:p>
            <a:r>
              <a:rPr lang="en-US" b="1" dirty="0"/>
              <a:t>Coordinated plans</a:t>
            </a:r>
            <a:br>
              <a:rPr lang="en-US" sz="1800" b="1" dirty="0"/>
            </a:br>
            <a:r>
              <a:rPr lang="en-US" sz="1800" dirty="0"/>
              <a:t>Inter-package planning. Augments autonomous package planning</a:t>
            </a:r>
          </a:p>
          <a:p>
            <a:r>
              <a:rPr lang="en-US" b="1" dirty="0"/>
              <a:t>Community outreach</a:t>
            </a:r>
            <a:br>
              <a:rPr lang="en-US" sz="1800" b="1" dirty="0"/>
            </a:br>
            <a:r>
              <a:rPr lang="en-US" sz="1800" dirty="0"/>
              <a:t>Coordinated, combined tutorials, documentation, best practices</a:t>
            </a:r>
          </a:p>
        </p:txBody>
      </p:sp>
      <p:pic>
        <p:nvPicPr>
          <p:cNvPr id="5" name="Picture 4">
            <a:extLst>
              <a:ext uri="{FF2B5EF4-FFF2-40B4-BE49-F238E27FC236}">
                <a16:creationId xmlns:a16="http://schemas.microsoft.com/office/drawing/2014/main" id="{4087194B-ED3F-744A-8395-3A1F6280B2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45728" y="2649581"/>
            <a:ext cx="1455772" cy="1455772"/>
          </a:xfrm>
          <a:prstGeom prst="rect">
            <a:avLst/>
          </a:prstGeom>
        </p:spPr>
      </p:pic>
      <p:grpSp>
        <p:nvGrpSpPr>
          <p:cNvPr id="4" name="Group 3">
            <a:extLst>
              <a:ext uri="{FF2B5EF4-FFF2-40B4-BE49-F238E27FC236}">
                <a16:creationId xmlns:a16="http://schemas.microsoft.com/office/drawing/2014/main" id="{82457F26-E10F-4E32-9879-9C17C159EE9B}"/>
              </a:ext>
            </a:extLst>
          </p:cNvPr>
          <p:cNvGrpSpPr/>
          <p:nvPr/>
        </p:nvGrpSpPr>
        <p:grpSpPr>
          <a:xfrm>
            <a:off x="7766137" y="1913534"/>
            <a:ext cx="4299141" cy="3356579"/>
            <a:chOff x="7766137" y="1913534"/>
            <a:chExt cx="4299141" cy="3356579"/>
          </a:xfrm>
        </p:grpSpPr>
        <p:sp>
          <p:nvSpPr>
            <p:cNvPr id="7" name="Rectangle 6">
              <a:extLst>
                <a:ext uri="{FF2B5EF4-FFF2-40B4-BE49-F238E27FC236}">
                  <a16:creationId xmlns:a16="http://schemas.microsoft.com/office/drawing/2014/main" id="{D3AA7DBB-7DDD-4E51-B5E4-D8E0A8052CBA}"/>
                </a:ext>
              </a:extLst>
            </p:cNvPr>
            <p:cNvSpPr/>
            <p:nvPr/>
          </p:nvSpPr>
          <p:spPr>
            <a:xfrm>
              <a:off x="7766137" y="1913534"/>
              <a:ext cx="4235363" cy="529041"/>
            </a:xfrm>
            <a:prstGeom prst="rect">
              <a:avLst/>
            </a:prstGeom>
            <a:solidFill>
              <a:schemeClr val="tx2"/>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prstClr val="white"/>
                  </a:solidFill>
                  <a:effectLst/>
                  <a:uLnTx/>
                  <a:uFillTx/>
                  <a:latin typeface="Arial" panose="020B0604020202020204"/>
                  <a:ea typeface="+mn-ea"/>
                  <a:cs typeface="+mn-cs"/>
                </a:rPr>
                <a:t>ECP ST SDKs: Grouping similar products for collaboration &amp; usability</a:t>
              </a:r>
            </a:p>
          </p:txBody>
        </p:sp>
        <p:cxnSp>
          <p:nvCxnSpPr>
            <p:cNvPr id="9" name="Straight Connector 8">
              <a:extLst>
                <a:ext uri="{FF2B5EF4-FFF2-40B4-BE49-F238E27FC236}">
                  <a16:creationId xmlns:a16="http://schemas.microsoft.com/office/drawing/2014/main" id="{15D851C6-80E8-4F46-BE45-BB235E65208C}"/>
                </a:ext>
              </a:extLst>
            </p:cNvPr>
            <p:cNvCxnSpPr>
              <a:cxnSpLocks/>
            </p:cNvCxnSpPr>
            <p:nvPr/>
          </p:nvCxnSpPr>
          <p:spPr>
            <a:xfrm>
              <a:off x="7778663" y="2178055"/>
              <a:ext cx="0" cy="2844881"/>
            </a:xfrm>
            <a:prstGeom prst="line">
              <a:avLst/>
            </a:prstGeom>
            <a:ln w="28575">
              <a:solidFill>
                <a:schemeClr val="tx2"/>
              </a:solidFill>
              <a:miter lim="800000"/>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E529DD0-17AB-4A34-A982-7B676427C63A}"/>
                </a:ext>
              </a:extLst>
            </p:cNvPr>
            <p:cNvSpPr txBox="1"/>
            <p:nvPr/>
          </p:nvSpPr>
          <p:spPr>
            <a:xfrm>
              <a:off x="7878872" y="2567835"/>
              <a:ext cx="4186406" cy="2702278"/>
            </a:xfrm>
            <a:prstGeom prst="rect">
              <a:avLst/>
            </a:prstGeom>
            <a:noFill/>
          </p:spPr>
          <p:txBody>
            <a:bodyPr wrap="square" rtlCol="0">
              <a:spAutoFit/>
            </a:bodyPr>
            <a:lstStyle/>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Arial" charset="0"/>
                </a:rPr>
                <a:t>Programming Models &amp; </a:t>
              </a:r>
              <a:b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Arial" charset="0"/>
                </a:rPr>
              </a:b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Arial" charset="0"/>
                </a:rPr>
                <a:t>Runtimes Core</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Arial" charset="0"/>
                </a:rPr>
                <a:t>Tools &amp; Technologies</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Arial" charset="0"/>
                </a:rPr>
                <a:t>Compilers &amp; Support</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Arial" charset="0"/>
                </a:rPr>
                <a:t>Math Libraries (xSDK)</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Arial" charset="0"/>
                </a:rPr>
                <a:t>Viz Analysis and Reduction</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600" b="0" i="0" u="none" strike="noStrike" kern="1200" cap="none" spc="0" normalizeH="0" baseline="0" noProof="0" dirty="0">
                  <a:ln>
                    <a:noFill/>
                  </a:ln>
                  <a:solidFill>
                    <a:prstClr val="black"/>
                  </a:solidFill>
                  <a:effectLst/>
                  <a:uLnTx/>
                  <a:uFillTx/>
                  <a:latin typeface="Arial" panose="020B0604020202020204"/>
                  <a:ea typeface="+mn-ea"/>
                  <a:cs typeface="Arial" charset="0"/>
                </a:rPr>
                <a:t>Data mgmt., I/O Services &amp; Checkpoint/ Restart</a:t>
              </a:r>
            </a:p>
            <a:p>
              <a:pPr marL="0" marR="0" lvl="0" indent="0" algn="l" defTabSz="914400" rtl="0" eaLnBrk="1" fontAlgn="base" latinLnBrk="0" hangingPunct="1">
                <a:lnSpc>
                  <a:spcPct val="90000"/>
                </a:lnSpc>
                <a:spcBef>
                  <a:spcPct val="0"/>
                </a:spcBef>
                <a:spcAft>
                  <a:spcPts val="800"/>
                </a:spcAft>
                <a:buClrTx/>
                <a:buSzTx/>
                <a:buFontTx/>
                <a:buNone/>
                <a:tabLst/>
                <a:defRPr/>
              </a:pPr>
              <a:r>
                <a:rPr kumimoji="0" lang="en-US" sz="1600" b="1" i="1" u="none" strike="noStrike" kern="1200" cap="none" spc="0" normalizeH="0" baseline="0" noProof="0" dirty="0">
                  <a:ln>
                    <a:noFill/>
                  </a:ln>
                  <a:solidFill>
                    <a:srgbClr val="266092"/>
                  </a:solidFill>
                  <a:effectLst/>
                  <a:uLnTx/>
                  <a:uFillTx/>
                  <a:latin typeface="Arial" charset="0"/>
                  <a:ea typeface="+mn-ea"/>
                  <a:cs typeface="Arial" charset="0"/>
                </a:rPr>
                <a:t>“Unity in essentials, otherwise diversity”</a:t>
              </a:r>
              <a:endParaRPr kumimoji="0" lang="en-US" sz="1600" b="1" i="0" u="none" strike="noStrike" kern="1200" cap="none" spc="0" normalizeH="0" baseline="0" noProof="0" dirty="0">
                <a:ln>
                  <a:noFill/>
                </a:ln>
                <a:solidFill>
                  <a:srgbClr val="266092"/>
                </a:solidFill>
                <a:effectLst/>
                <a:uLnTx/>
                <a:uFillTx/>
                <a:latin typeface="Arial" panose="020B0604020202020204"/>
                <a:ea typeface="+mn-ea"/>
                <a:cs typeface="Arial" charset="0"/>
              </a:endParaRPr>
            </a:p>
          </p:txBody>
        </p:sp>
      </p:grpSp>
    </p:spTree>
    <p:extLst>
      <p:ext uri="{BB962C8B-B14F-4D97-AF65-F5344CB8AC3E}">
        <p14:creationId xmlns:p14="http://schemas.microsoft.com/office/powerpoint/2010/main" val="3919613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57754" y="312186"/>
            <a:ext cx="9795134" cy="553866"/>
          </a:xfrm>
        </p:spPr>
        <p:txBody>
          <a:bodyPr/>
          <a:lstStyle/>
          <a:p>
            <a:r>
              <a:rPr lang="en-US" dirty="0" err="1"/>
              <a:t>xSDK</a:t>
            </a:r>
            <a:r>
              <a:rPr lang="en-US" dirty="0"/>
              <a:t> community policies</a:t>
            </a:r>
          </a:p>
        </p:txBody>
      </p:sp>
      <p:sp>
        <p:nvSpPr>
          <p:cNvPr id="4" name="Content Placeholder 3"/>
          <p:cNvSpPr>
            <a:spLocks noGrp="1"/>
          </p:cNvSpPr>
          <p:nvPr>
            <p:ph sz="quarter" idx="1"/>
          </p:nvPr>
        </p:nvSpPr>
        <p:spPr>
          <a:xfrm>
            <a:off x="216842" y="942300"/>
            <a:ext cx="6326226" cy="5299474"/>
          </a:xfrm>
          <a:noFill/>
          <a:ln>
            <a:solidFill>
              <a:schemeClr val="tx1"/>
            </a:solidFill>
          </a:ln>
        </p:spPr>
        <p:txBody>
          <a:bodyPr>
            <a:normAutofit fontScale="25000" lnSpcReduction="20000"/>
          </a:bodyPr>
          <a:lstStyle/>
          <a:p>
            <a:pPr marL="0" indent="0">
              <a:spcBef>
                <a:spcPts val="600"/>
              </a:spcBef>
              <a:buNone/>
            </a:pPr>
            <a:endParaRPr lang="en-US" sz="400" b="1" u="sng" dirty="0"/>
          </a:p>
          <a:p>
            <a:pPr marL="0" indent="0">
              <a:lnSpc>
                <a:spcPct val="110000"/>
              </a:lnSpc>
              <a:spcBef>
                <a:spcPts val="600"/>
              </a:spcBef>
              <a:buNone/>
            </a:pPr>
            <a:r>
              <a:rPr lang="en-US" sz="8000" b="1" u="sng" dirty="0" err="1"/>
              <a:t>xSDK</a:t>
            </a:r>
            <a:r>
              <a:rPr lang="en-US" sz="8000" b="1" u="sng" dirty="0"/>
              <a:t> compatible package</a:t>
            </a:r>
            <a:r>
              <a:rPr lang="en-US" sz="8000" b="1" dirty="0"/>
              <a:t>: Must satisfy mandatory </a:t>
            </a:r>
            <a:r>
              <a:rPr lang="en-US" sz="8000" b="1" dirty="0" err="1"/>
              <a:t>xSDK</a:t>
            </a:r>
            <a:r>
              <a:rPr lang="en-US" sz="8000" b="1" dirty="0"/>
              <a:t> policies:</a:t>
            </a:r>
          </a:p>
          <a:p>
            <a:pPr marL="0" indent="0">
              <a:lnSpc>
                <a:spcPct val="100000"/>
              </a:lnSpc>
              <a:spcBef>
                <a:spcPts val="400"/>
              </a:spcBef>
              <a:buNone/>
            </a:pPr>
            <a:endParaRPr lang="en-US" sz="400" b="1" dirty="0"/>
          </a:p>
          <a:p>
            <a:pPr marL="0" indent="0">
              <a:lnSpc>
                <a:spcPct val="100000"/>
              </a:lnSpc>
              <a:spcBef>
                <a:spcPts val="400"/>
              </a:spcBef>
              <a:buNone/>
            </a:pPr>
            <a:r>
              <a:rPr lang="en-US" sz="5600" b="1" dirty="0"/>
              <a:t>M1. </a:t>
            </a:r>
            <a:r>
              <a:rPr lang="en-US" sz="5600" dirty="0"/>
              <a:t>Support </a:t>
            </a:r>
            <a:r>
              <a:rPr lang="en-US" sz="5600" dirty="0" err="1"/>
              <a:t>xSDK</a:t>
            </a:r>
            <a:r>
              <a:rPr lang="en-US" sz="5600" dirty="0"/>
              <a:t> community GNU </a:t>
            </a:r>
            <a:r>
              <a:rPr lang="en-US" sz="5600" dirty="0" err="1"/>
              <a:t>Autoconf</a:t>
            </a:r>
            <a:r>
              <a:rPr lang="en-US" sz="5600" dirty="0"/>
              <a:t> or </a:t>
            </a:r>
            <a:r>
              <a:rPr lang="en-US" sz="5600" dirty="0" err="1"/>
              <a:t>CMake</a:t>
            </a:r>
            <a:r>
              <a:rPr lang="en-US" sz="5600" dirty="0"/>
              <a:t> options. </a:t>
            </a:r>
          </a:p>
          <a:p>
            <a:pPr marL="0" indent="0">
              <a:lnSpc>
                <a:spcPct val="100000"/>
              </a:lnSpc>
              <a:spcBef>
                <a:spcPts val="400"/>
              </a:spcBef>
              <a:buNone/>
            </a:pPr>
            <a:r>
              <a:rPr lang="en-US" sz="5600" b="1" dirty="0"/>
              <a:t>M2. </a:t>
            </a:r>
            <a:r>
              <a:rPr lang="en-US" sz="5600" dirty="0"/>
              <a:t>Provide a comprehensive test suite.</a:t>
            </a:r>
          </a:p>
          <a:p>
            <a:pPr marL="0" indent="0">
              <a:lnSpc>
                <a:spcPct val="100000"/>
              </a:lnSpc>
              <a:spcBef>
                <a:spcPts val="400"/>
              </a:spcBef>
              <a:buNone/>
            </a:pPr>
            <a:r>
              <a:rPr lang="en-US" sz="5600" b="1" dirty="0"/>
              <a:t>M3. </a:t>
            </a:r>
            <a:r>
              <a:rPr lang="en-US" sz="5600" dirty="0"/>
              <a:t>Employ user-provided MPI communicator.</a:t>
            </a:r>
          </a:p>
          <a:p>
            <a:pPr marL="0" indent="0">
              <a:lnSpc>
                <a:spcPct val="100000"/>
              </a:lnSpc>
              <a:spcBef>
                <a:spcPts val="400"/>
              </a:spcBef>
              <a:buNone/>
            </a:pPr>
            <a:r>
              <a:rPr lang="en-US" sz="5600" b="1" dirty="0"/>
              <a:t>M4</a:t>
            </a:r>
            <a:r>
              <a:rPr lang="en-US" sz="5600" dirty="0"/>
              <a:t>. Give best effort at portability to key architectures. </a:t>
            </a:r>
          </a:p>
          <a:p>
            <a:pPr marL="0" indent="0">
              <a:lnSpc>
                <a:spcPct val="100000"/>
              </a:lnSpc>
              <a:spcBef>
                <a:spcPts val="400"/>
              </a:spcBef>
              <a:buNone/>
            </a:pPr>
            <a:r>
              <a:rPr lang="en-US" sz="5600" b="1" dirty="0"/>
              <a:t>M5. </a:t>
            </a:r>
            <a:r>
              <a:rPr lang="en-US" sz="5600" dirty="0"/>
              <a:t>Provide a documented, reliable way to contact the development team.</a:t>
            </a:r>
          </a:p>
          <a:p>
            <a:pPr marL="0" indent="0">
              <a:lnSpc>
                <a:spcPct val="100000"/>
              </a:lnSpc>
              <a:spcBef>
                <a:spcPts val="400"/>
              </a:spcBef>
              <a:buNone/>
            </a:pPr>
            <a:r>
              <a:rPr lang="en-US" sz="5600" b="1" dirty="0"/>
              <a:t>M6. </a:t>
            </a:r>
            <a:r>
              <a:rPr lang="en-US" sz="5600" dirty="0"/>
              <a:t>Respect system resources and settings made by other previously called packages. </a:t>
            </a:r>
          </a:p>
          <a:p>
            <a:pPr marL="0" indent="0">
              <a:lnSpc>
                <a:spcPct val="100000"/>
              </a:lnSpc>
              <a:spcBef>
                <a:spcPts val="400"/>
              </a:spcBef>
              <a:buNone/>
            </a:pPr>
            <a:r>
              <a:rPr lang="en-US" sz="5600" b="1" dirty="0"/>
              <a:t>M7. </a:t>
            </a:r>
            <a:r>
              <a:rPr lang="en-US" sz="5600" dirty="0"/>
              <a:t>Come with an open source license.</a:t>
            </a:r>
          </a:p>
          <a:p>
            <a:pPr marL="0" indent="0">
              <a:lnSpc>
                <a:spcPct val="100000"/>
              </a:lnSpc>
              <a:spcBef>
                <a:spcPts val="400"/>
              </a:spcBef>
              <a:buNone/>
            </a:pPr>
            <a:r>
              <a:rPr lang="en-US" sz="5600" b="1" dirty="0"/>
              <a:t>M8. </a:t>
            </a:r>
            <a:r>
              <a:rPr lang="en-US" sz="5600" dirty="0"/>
              <a:t>Provide a runtime API to return the current version number of the software.</a:t>
            </a:r>
          </a:p>
          <a:p>
            <a:pPr marL="0" indent="0">
              <a:lnSpc>
                <a:spcPct val="100000"/>
              </a:lnSpc>
              <a:spcBef>
                <a:spcPts val="400"/>
              </a:spcBef>
              <a:buNone/>
            </a:pPr>
            <a:r>
              <a:rPr lang="en-US" sz="5600" b="1" dirty="0"/>
              <a:t>M9. </a:t>
            </a:r>
            <a:r>
              <a:rPr lang="en-US" sz="5600" dirty="0"/>
              <a:t>Use a limited and well-defined symbol, macro, library, and include file name space. </a:t>
            </a:r>
          </a:p>
          <a:p>
            <a:pPr marL="0" indent="0">
              <a:lnSpc>
                <a:spcPct val="100000"/>
              </a:lnSpc>
              <a:spcBef>
                <a:spcPts val="400"/>
              </a:spcBef>
              <a:buNone/>
            </a:pPr>
            <a:r>
              <a:rPr lang="en-US" sz="5600" b="1" dirty="0"/>
              <a:t>M10. </a:t>
            </a:r>
            <a:r>
              <a:rPr lang="en-US" sz="5600" dirty="0"/>
              <a:t>Provide an accessible repository (not necessarily publicly available).</a:t>
            </a:r>
          </a:p>
          <a:p>
            <a:pPr marL="0" indent="0">
              <a:lnSpc>
                <a:spcPct val="100000"/>
              </a:lnSpc>
              <a:spcBef>
                <a:spcPts val="400"/>
              </a:spcBef>
              <a:buNone/>
            </a:pPr>
            <a:r>
              <a:rPr lang="en-US" sz="5600" b="1" dirty="0"/>
              <a:t>M11. </a:t>
            </a:r>
            <a:r>
              <a:rPr lang="en-US" sz="5600" dirty="0"/>
              <a:t>Have no hardwired print or IO statements.</a:t>
            </a:r>
          </a:p>
          <a:p>
            <a:pPr marL="0" indent="0">
              <a:lnSpc>
                <a:spcPct val="100000"/>
              </a:lnSpc>
              <a:spcBef>
                <a:spcPts val="400"/>
              </a:spcBef>
              <a:buNone/>
            </a:pPr>
            <a:r>
              <a:rPr lang="en-US" sz="5600" b="1" dirty="0"/>
              <a:t>M12. </a:t>
            </a:r>
            <a:r>
              <a:rPr lang="en-US" sz="5600" dirty="0"/>
              <a:t>Allow installing, building, and linking against an outside copy of external software.</a:t>
            </a:r>
          </a:p>
          <a:p>
            <a:pPr marL="0" indent="0">
              <a:lnSpc>
                <a:spcPct val="100000"/>
              </a:lnSpc>
              <a:spcBef>
                <a:spcPts val="400"/>
              </a:spcBef>
              <a:buNone/>
            </a:pPr>
            <a:r>
              <a:rPr lang="en-US" sz="5600" b="1" dirty="0"/>
              <a:t>M13. </a:t>
            </a:r>
            <a:r>
              <a:rPr lang="en-US" sz="5600" dirty="0"/>
              <a:t>Install headers and libraries under &lt;prefix&gt;/include/ and &lt;prefix&gt;/lib/.</a:t>
            </a:r>
          </a:p>
          <a:p>
            <a:pPr marL="0" indent="0">
              <a:lnSpc>
                <a:spcPct val="100000"/>
              </a:lnSpc>
              <a:spcBef>
                <a:spcPts val="400"/>
              </a:spcBef>
              <a:buNone/>
            </a:pPr>
            <a:r>
              <a:rPr lang="en-US" sz="5600" b="1" dirty="0"/>
              <a:t>M14. </a:t>
            </a:r>
            <a:r>
              <a:rPr lang="en-US" sz="5600" dirty="0"/>
              <a:t>Be buildable using 64 bit pointers. 32 bit is optional. </a:t>
            </a:r>
          </a:p>
          <a:p>
            <a:pPr marL="0" indent="0">
              <a:lnSpc>
                <a:spcPct val="100000"/>
              </a:lnSpc>
              <a:spcBef>
                <a:spcPts val="400"/>
              </a:spcBef>
              <a:buNone/>
            </a:pPr>
            <a:r>
              <a:rPr lang="en-US" sz="5600" b="1" dirty="0"/>
              <a:t>M15. </a:t>
            </a:r>
            <a:r>
              <a:rPr lang="en-US" sz="5600" dirty="0"/>
              <a:t>All </a:t>
            </a:r>
            <a:r>
              <a:rPr lang="en-US" sz="5600" dirty="0" err="1"/>
              <a:t>xSDK</a:t>
            </a:r>
            <a:r>
              <a:rPr lang="en-US" sz="5600" dirty="0"/>
              <a:t> compatibility changes should be sustainable.</a:t>
            </a:r>
          </a:p>
          <a:p>
            <a:pPr marL="0" indent="0">
              <a:lnSpc>
                <a:spcPct val="100000"/>
              </a:lnSpc>
              <a:spcBef>
                <a:spcPts val="400"/>
              </a:spcBef>
              <a:buNone/>
            </a:pPr>
            <a:r>
              <a:rPr lang="en-US" sz="5600" b="1" dirty="0"/>
              <a:t>M16. </a:t>
            </a:r>
            <a:r>
              <a:rPr lang="en-US" sz="5600" dirty="0"/>
              <a:t>The package must support production-quality installation compatible with the </a:t>
            </a:r>
            <a:r>
              <a:rPr lang="en-US" sz="5600" dirty="0" err="1"/>
              <a:t>xSDK</a:t>
            </a:r>
            <a:r>
              <a:rPr lang="en-US" sz="5600" dirty="0"/>
              <a:t> install tool and </a:t>
            </a:r>
            <a:r>
              <a:rPr lang="en-US" sz="5600" dirty="0" err="1"/>
              <a:t>xSDK</a:t>
            </a:r>
            <a:r>
              <a:rPr lang="en-US" sz="5600" dirty="0"/>
              <a:t> </a:t>
            </a:r>
            <a:r>
              <a:rPr lang="en-US" sz="5600" dirty="0" err="1"/>
              <a:t>metapackage</a:t>
            </a:r>
            <a:r>
              <a:rPr lang="en-US" sz="5600" dirty="0"/>
              <a:t>.</a:t>
            </a:r>
          </a:p>
        </p:txBody>
      </p:sp>
      <p:sp>
        <p:nvSpPr>
          <p:cNvPr id="5" name="Content Placeholder 3"/>
          <p:cNvSpPr txBox="1">
            <a:spLocks/>
          </p:cNvSpPr>
          <p:nvPr/>
        </p:nvSpPr>
        <p:spPr>
          <a:xfrm>
            <a:off x="6702109" y="951914"/>
            <a:ext cx="5285104" cy="4852538"/>
          </a:xfrm>
          <a:prstGeom prst="rect">
            <a:avLst/>
          </a:prstGeom>
          <a:noFill/>
          <a:ln>
            <a:solidFill>
              <a:schemeClr val="tx1"/>
            </a:solidFill>
          </a:ln>
        </p:spPr>
        <p:txBody>
          <a:bodyPr vert="horz">
            <a:normAutofit fontScale="400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endParaRPr lang="en-US" sz="800" dirty="0"/>
          </a:p>
          <a:p>
            <a:pPr marL="0" indent="0">
              <a:buNone/>
            </a:pPr>
            <a:r>
              <a:rPr lang="en-US" sz="5000" dirty="0">
                <a:latin typeface="+mn-lt"/>
              </a:rPr>
              <a:t>Also </a:t>
            </a:r>
            <a:r>
              <a:rPr lang="en-US" sz="5000" b="1" dirty="0">
                <a:latin typeface="+mn-lt"/>
              </a:rPr>
              <a:t>recommended policies</a:t>
            </a:r>
            <a:r>
              <a:rPr lang="en-US" sz="5000" dirty="0">
                <a:latin typeface="+mn-lt"/>
              </a:rPr>
              <a:t>, which currently are encouraged but not required:</a:t>
            </a:r>
          </a:p>
          <a:p>
            <a:pPr marL="0" indent="0">
              <a:buNone/>
            </a:pPr>
            <a:endParaRPr lang="en-US" sz="2300" dirty="0">
              <a:latin typeface="+mn-lt"/>
            </a:endParaRPr>
          </a:p>
          <a:p>
            <a:pPr marL="0" indent="0">
              <a:spcBef>
                <a:spcPts val="400"/>
              </a:spcBef>
              <a:buNone/>
            </a:pPr>
            <a:r>
              <a:rPr lang="en-US" sz="4300" b="1" dirty="0">
                <a:solidFill>
                  <a:srgbClr val="000000"/>
                </a:solidFill>
                <a:latin typeface="+mn-lt"/>
              </a:rPr>
              <a:t>R1. </a:t>
            </a:r>
            <a:r>
              <a:rPr lang="en-US" sz="4300" dirty="0">
                <a:solidFill>
                  <a:srgbClr val="000000"/>
                </a:solidFill>
                <a:latin typeface="+mn-lt"/>
              </a:rPr>
              <a:t>Have a public repository.</a:t>
            </a:r>
          </a:p>
          <a:p>
            <a:pPr marL="0" indent="0">
              <a:spcBef>
                <a:spcPts val="400"/>
              </a:spcBef>
              <a:buNone/>
            </a:pPr>
            <a:r>
              <a:rPr lang="en-US" sz="4300" b="1" dirty="0">
                <a:solidFill>
                  <a:srgbClr val="000000"/>
                </a:solidFill>
                <a:latin typeface="+mn-lt"/>
              </a:rPr>
              <a:t>R2. </a:t>
            </a:r>
            <a:r>
              <a:rPr lang="en-US" sz="4300" dirty="0">
                <a:solidFill>
                  <a:srgbClr val="000000"/>
                </a:solidFill>
                <a:latin typeface="+mn-lt"/>
              </a:rPr>
              <a:t>Possible to run test suite under </a:t>
            </a:r>
            <a:r>
              <a:rPr lang="en-US" sz="4300" dirty="0" err="1">
                <a:solidFill>
                  <a:srgbClr val="000000"/>
                </a:solidFill>
                <a:latin typeface="+mn-lt"/>
              </a:rPr>
              <a:t>valgrind</a:t>
            </a:r>
            <a:r>
              <a:rPr lang="en-US" sz="4300" dirty="0">
                <a:solidFill>
                  <a:srgbClr val="000000"/>
                </a:solidFill>
                <a:latin typeface="+mn-lt"/>
              </a:rPr>
              <a:t> in order to test for memory corruption issues. </a:t>
            </a:r>
          </a:p>
          <a:p>
            <a:pPr marL="0" indent="0">
              <a:spcBef>
                <a:spcPts val="400"/>
              </a:spcBef>
              <a:buNone/>
            </a:pPr>
            <a:r>
              <a:rPr lang="en-US" sz="4300" b="1" dirty="0">
                <a:solidFill>
                  <a:srgbClr val="000000"/>
                </a:solidFill>
                <a:latin typeface="+mn-lt"/>
              </a:rPr>
              <a:t>R3. </a:t>
            </a:r>
            <a:r>
              <a:rPr lang="en-US" sz="4300" dirty="0">
                <a:solidFill>
                  <a:srgbClr val="000000"/>
                </a:solidFill>
                <a:latin typeface="+mn-lt"/>
              </a:rPr>
              <a:t>Adopt and document consistent system for error conditions/exceptions.</a:t>
            </a:r>
          </a:p>
          <a:p>
            <a:pPr marL="0" indent="0">
              <a:spcBef>
                <a:spcPts val="400"/>
              </a:spcBef>
              <a:buNone/>
            </a:pPr>
            <a:r>
              <a:rPr lang="en-US" sz="4300" b="1" dirty="0">
                <a:solidFill>
                  <a:srgbClr val="000000"/>
                </a:solidFill>
                <a:latin typeface="+mn-lt"/>
              </a:rPr>
              <a:t>R4. </a:t>
            </a:r>
            <a:r>
              <a:rPr lang="en-US" sz="4300" dirty="0">
                <a:solidFill>
                  <a:srgbClr val="000000"/>
                </a:solidFill>
                <a:latin typeface="+mn-lt"/>
              </a:rPr>
              <a:t>Free all system resources it has acquired as soon as they are no longer needed.</a:t>
            </a:r>
          </a:p>
          <a:p>
            <a:pPr marL="0" indent="0">
              <a:spcBef>
                <a:spcPts val="400"/>
              </a:spcBef>
              <a:buNone/>
            </a:pPr>
            <a:r>
              <a:rPr lang="en-US" sz="4300" b="1" dirty="0">
                <a:solidFill>
                  <a:srgbClr val="000000"/>
                </a:solidFill>
                <a:latin typeface="+mn-lt"/>
              </a:rPr>
              <a:t>R5. </a:t>
            </a:r>
            <a:r>
              <a:rPr lang="en-US" sz="4300" dirty="0">
                <a:solidFill>
                  <a:srgbClr val="000000"/>
                </a:solidFill>
                <a:latin typeface="+mn-lt"/>
              </a:rPr>
              <a:t>Provide a mechanism to export ordered list of library dependencies. </a:t>
            </a:r>
          </a:p>
          <a:p>
            <a:pPr marL="0" indent="0">
              <a:spcBef>
                <a:spcPts val="400"/>
              </a:spcBef>
              <a:buNone/>
            </a:pPr>
            <a:r>
              <a:rPr lang="en-US" sz="4300" b="1" dirty="0">
                <a:solidFill>
                  <a:srgbClr val="000000"/>
                </a:solidFill>
                <a:latin typeface="+mn-lt"/>
              </a:rPr>
              <a:t>R6</a:t>
            </a:r>
            <a:r>
              <a:rPr lang="en-US" sz="4300" dirty="0">
                <a:solidFill>
                  <a:srgbClr val="000000"/>
                </a:solidFill>
                <a:latin typeface="+mn-lt"/>
              </a:rPr>
              <a:t>. Provide versions of dependencies. </a:t>
            </a:r>
          </a:p>
          <a:p>
            <a:pPr marL="0" indent="0">
              <a:buNone/>
            </a:pPr>
            <a:endParaRPr lang="en-US" sz="2300" u="sng" dirty="0">
              <a:latin typeface="+mn-lt"/>
            </a:endParaRPr>
          </a:p>
          <a:p>
            <a:pPr marL="0" indent="0">
              <a:buNone/>
            </a:pPr>
            <a:r>
              <a:rPr lang="en-US" sz="5000" b="1" u="sng" dirty="0" err="1">
                <a:latin typeface="+mn-lt"/>
              </a:rPr>
              <a:t>xSDK</a:t>
            </a:r>
            <a:r>
              <a:rPr lang="en-US" sz="5000" b="1" u="sng" dirty="0">
                <a:latin typeface="+mn-lt"/>
              </a:rPr>
              <a:t> member package</a:t>
            </a:r>
            <a:r>
              <a:rPr lang="en-US" sz="5000" dirty="0">
                <a:latin typeface="+mn-lt"/>
              </a:rPr>
              <a:t>: Must be an </a:t>
            </a:r>
            <a:r>
              <a:rPr lang="en-US" sz="5000" dirty="0" err="1">
                <a:latin typeface="+mn-lt"/>
              </a:rPr>
              <a:t>xSDK</a:t>
            </a:r>
            <a:r>
              <a:rPr lang="en-US" sz="5000" dirty="0">
                <a:latin typeface="+mn-lt"/>
              </a:rPr>
              <a:t>-compatible  package, </a:t>
            </a:r>
            <a:r>
              <a:rPr lang="en-US" sz="5000" i="1" dirty="0">
                <a:latin typeface="+mn-lt"/>
              </a:rPr>
              <a:t>and</a:t>
            </a:r>
            <a:r>
              <a:rPr lang="en-US" sz="5000" dirty="0">
                <a:latin typeface="+mn-lt"/>
              </a:rPr>
              <a:t> it uses or can be used by another package in the </a:t>
            </a:r>
            <a:r>
              <a:rPr lang="en-US" sz="5000" dirty="0" err="1">
                <a:latin typeface="+mn-lt"/>
              </a:rPr>
              <a:t>xSDK</a:t>
            </a:r>
            <a:r>
              <a:rPr lang="en-US" sz="5000" dirty="0">
                <a:latin typeface="+mn-lt"/>
              </a:rPr>
              <a:t>, and the connecting interface is regularly tested for regressions. </a:t>
            </a:r>
          </a:p>
          <a:p>
            <a:pPr marL="457200" indent="-457200">
              <a:buFont typeface="Arial"/>
              <a:buChar char="•"/>
            </a:pPr>
            <a:endParaRPr lang="en-US" sz="5000" dirty="0">
              <a:solidFill>
                <a:srgbClr val="000080"/>
              </a:solidFill>
              <a:latin typeface="+mn-lt"/>
            </a:endParaRPr>
          </a:p>
          <a:p>
            <a:endParaRPr lang="en-US" dirty="0"/>
          </a:p>
        </p:txBody>
      </p:sp>
      <p:sp>
        <p:nvSpPr>
          <p:cNvPr id="8" name="Rounded Rectangle 7"/>
          <p:cNvSpPr/>
          <p:nvPr/>
        </p:nvSpPr>
        <p:spPr>
          <a:xfrm>
            <a:off x="7553514" y="5868647"/>
            <a:ext cx="3988691" cy="518443"/>
          </a:xfrm>
          <a:prstGeom prst="roundRect">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90000"/>
              </a:lnSpc>
            </a:pPr>
            <a:r>
              <a:rPr lang="en-US" sz="1600" b="1" dirty="0"/>
              <a:t>We welcome feedback.  What policies make sense for </a:t>
            </a:r>
            <a:r>
              <a:rPr lang="en-US" sz="1600" b="1" u="sng" dirty="0"/>
              <a:t>your</a:t>
            </a:r>
            <a:r>
              <a:rPr lang="en-US" sz="1600" b="1" dirty="0"/>
              <a:t> software?</a:t>
            </a:r>
          </a:p>
        </p:txBody>
      </p:sp>
      <p:sp>
        <p:nvSpPr>
          <p:cNvPr id="10" name="TextBox 9"/>
          <p:cNvSpPr txBox="1"/>
          <p:nvPr/>
        </p:nvSpPr>
        <p:spPr>
          <a:xfrm>
            <a:off x="8349520" y="369276"/>
            <a:ext cx="3192685" cy="400110"/>
          </a:xfrm>
          <a:prstGeom prst="rect">
            <a:avLst/>
          </a:prstGeom>
          <a:noFill/>
        </p:spPr>
        <p:txBody>
          <a:bodyPr wrap="square" rtlCol="0">
            <a:spAutoFit/>
          </a:bodyPr>
          <a:lstStyle/>
          <a:p>
            <a:r>
              <a:rPr lang="en-US" sz="2000" b="1" dirty="0">
                <a:solidFill>
                  <a:srgbClr val="C00000"/>
                </a:solidFill>
                <a:latin typeface="+mn-lt"/>
                <a:cs typeface="Arial"/>
                <a:hlinkClick r:id="rId3">
                  <a:extLst>
                    <a:ext uri="{A12FA001-AC4F-418D-AE19-62706E023703}">
                      <ahyp:hlinkClr xmlns:ahyp="http://schemas.microsoft.com/office/drawing/2018/hyperlinkcolor" val="tx"/>
                    </a:ext>
                  </a:extLst>
                </a:hlinkClick>
              </a:rPr>
              <a:t>https://xsdk.info/policies</a:t>
            </a:r>
            <a:r>
              <a:rPr lang="en-US" sz="2000" b="1" dirty="0">
                <a:solidFill>
                  <a:srgbClr val="C00000"/>
                </a:solidFill>
                <a:latin typeface="+mn-lt"/>
                <a:cs typeface="Arial"/>
              </a:rPr>
              <a:t> </a:t>
            </a:r>
            <a:endParaRPr lang="en-US" sz="2000" b="1" dirty="0">
              <a:solidFill>
                <a:srgbClr val="C00000"/>
              </a:solidFill>
              <a:latin typeface="+mn-lt"/>
            </a:endParaRPr>
          </a:p>
        </p:txBody>
      </p:sp>
      <p:pic>
        <p:nvPicPr>
          <p:cNvPr id="9" name="Picture 8" descr="xsdk_logo_COLOR_med.png">
            <a:extLst>
              <a:ext uri="{FF2B5EF4-FFF2-40B4-BE49-F238E27FC236}">
                <a16:creationId xmlns:a16="http://schemas.microsoft.com/office/drawing/2014/main" id="{6E7C3238-F6E9-B348-A10F-B62858077D9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292" y="194694"/>
            <a:ext cx="853421" cy="671358"/>
          </a:xfrm>
          <a:prstGeom prst="rect">
            <a:avLst/>
          </a:prstGeom>
        </p:spPr>
      </p:pic>
    </p:spTree>
    <p:extLst>
      <p:ext uri="{BB962C8B-B14F-4D97-AF65-F5344CB8AC3E}">
        <p14:creationId xmlns:p14="http://schemas.microsoft.com/office/powerpoint/2010/main" val="38655694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p:cNvGrpSpPr/>
          <p:nvPr/>
        </p:nvGrpSpPr>
        <p:grpSpPr>
          <a:xfrm>
            <a:off x="2316154" y="4606358"/>
            <a:ext cx="7020616" cy="1552420"/>
            <a:chOff x="987825" y="5063013"/>
            <a:chExt cx="7020616" cy="1552420"/>
          </a:xfrm>
        </p:grpSpPr>
        <p:cxnSp>
          <p:nvCxnSpPr>
            <p:cNvPr id="21" name="Straight Arrow Connector 20"/>
            <p:cNvCxnSpPr/>
            <p:nvPr/>
          </p:nvCxnSpPr>
          <p:spPr>
            <a:xfrm flipH="1" flipV="1">
              <a:off x="1921799" y="5926533"/>
              <a:ext cx="7488" cy="458936"/>
            </a:xfrm>
            <a:prstGeom prst="straightConnector1">
              <a:avLst/>
            </a:prstGeom>
            <a:ln w="15875">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V="1">
              <a:off x="2019999" y="5911981"/>
              <a:ext cx="1" cy="209420"/>
            </a:xfrm>
            <a:prstGeom prst="straightConnector1">
              <a:avLst/>
            </a:prstGeom>
            <a:ln w="15875">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nvGrpSpPr>
            <p:cNvPr id="23" name="Group 22"/>
            <p:cNvGrpSpPr/>
            <p:nvPr/>
          </p:nvGrpSpPr>
          <p:grpSpPr>
            <a:xfrm>
              <a:off x="987825" y="5063013"/>
              <a:ext cx="7020616" cy="1552420"/>
              <a:chOff x="216041" y="4563683"/>
              <a:chExt cx="8832232" cy="1852929"/>
            </a:xfrm>
          </p:grpSpPr>
          <p:sp>
            <p:nvSpPr>
              <p:cNvPr id="36" name="TextBox 35"/>
              <p:cNvSpPr txBox="1"/>
              <p:nvPr/>
            </p:nvSpPr>
            <p:spPr>
              <a:xfrm>
                <a:off x="6762326" y="4842281"/>
                <a:ext cx="2161074" cy="734708"/>
              </a:xfrm>
              <a:prstGeom prst="rect">
                <a:avLst/>
              </a:prstGeom>
              <a:solidFill>
                <a:schemeClr val="accent6">
                  <a:lumMod val="75000"/>
                  <a:alpha val="52000"/>
                </a:schemeClr>
              </a:solidFill>
              <a:ln w="9525">
                <a:solidFill>
                  <a:srgbClr val="040506"/>
                </a:solid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457200" fontAlgn="auto">
                  <a:spcBef>
                    <a:spcPts val="0"/>
                  </a:spcBef>
                  <a:spcAft>
                    <a:spcPts val="0"/>
                  </a:spcAft>
                </a:pPr>
                <a:r>
                  <a:rPr lang="en-US" sz="1200" dirty="0">
                    <a:solidFill>
                      <a:srgbClr val="000000"/>
                    </a:solidFill>
                  </a:rPr>
                  <a:t>SW engineering</a:t>
                </a:r>
              </a:p>
              <a:p>
                <a:pPr marL="285750" indent="-285750" defTabSz="457200" fontAlgn="auto">
                  <a:spcBef>
                    <a:spcPts val="0"/>
                  </a:spcBef>
                  <a:spcAft>
                    <a:spcPts val="0"/>
                  </a:spcAft>
                  <a:buFont typeface="Arial"/>
                  <a:buChar char="•"/>
                </a:pPr>
                <a:r>
                  <a:rPr lang="en-US" sz="1100" dirty="0">
                    <a:solidFill>
                      <a:srgbClr val="000000"/>
                    </a:solidFill>
                  </a:rPr>
                  <a:t>Productivity tools.</a:t>
                </a:r>
              </a:p>
              <a:p>
                <a:pPr marL="285750" indent="-285750" defTabSz="457200" fontAlgn="auto">
                  <a:spcBef>
                    <a:spcPts val="0"/>
                  </a:spcBef>
                  <a:spcAft>
                    <a:spcPts val="0"/>
                  </a:spcAft>
                  <a:buFont typeface="Arial"/>
                  <a:buChar char="•"/>
                </a:pPr>
                <a:r>
                  <a:rPr lang="en-US" sz="1100" dirty="0">
                    <a:solidFill>
                      <a:srgbClr val="000000"/>
                    </a:solidFill>
                  </a:rPr>
                  <a:t>Models, processes.</a:t>
                </a:r>
              </a:p>
            </p:txBody>
          </p:sp>
          <p:sp>
            <p:nvSpPr>
              <p:cNvPr id="32" name="TextBox 31"/>
              <p:cNvSpPr txBox="1"/>
              <p:nvPr/>
            </p:nvSpPr>
            <p:spPr>
              <a:xfrm>
                <a:off x="2605778" y="4842281"/>
                <a:ext cx="1784659" cy="734708"/>
              </a:xfrm>
              <a:prstGeom prst="rect">
                <a:avLst/>
              </a:prstGeom>
              <a:solidFill>
                <a:srgbClr val="008000">
                  <a:alpha val="50000"/>
                </a:srgbClr>
              </a:solidFill>
              <a:ln w="9525">
                <a:solidFill>
                  <a:srgbClr val="040506"/>
                </a:solid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457200" fontAlgn="auto">
                  <a:spcBef>
                    <a:spcPts val="0"/>
                  </a:spcBef>
                  <a:spcAft>
                    <a:spcPts val="0"/>
                  </a:spcAft>
                </a:pPr>
                <a:r>
                  <a:rPr lang="en-US" sz="1200" dirty="0">
                    <a:solidFill>
                      <a:srgbClr val="000000"/>
                    </a:solidFill>
                  </a:rPr>
                  <a:t>Libraries</a:t>
                </a:r>
              </a:p>
              <a:p>
                <a:pPr marL="285750" indent="-285750" defTabSz="457200" fontAlgn="auto">
                  <a:spcBef>
                    <a:spcPts val="0"/>
                  </a:spcBef>
                  <a:spcAft>
                    <a:spcPts val="0"/>
                  </a:spcAft>
                  <a:buFont typeface="Arial"/>
                  <a:buChar char="•"/>
                </a:pPr>
                <a:r>
                  <a:rPr lang="en-US" sz="1100" dirty="0">
                    <a:solidFill>
                      <a:srgbClr val="000000"/>
                    </a:solidFill>
                  </a:rPr>
                  <a:t>Solvers, etc.</a:t>
                </a:r>
              </a:p>
              <a:p>
                <a:pPr marL="285750" indent="-285750" defTabSz="457200" fontAlgn="auto">
                  <a:spcBef>
                    <a:spcPts val="0"/>
                  </a:spcBef>
                  <a:spcAft>
                    <a:spcPts val="0"/>
                  </a:spcAft>
                  <a:buFont typeface="Arial"/>
                  <a:buChar char="•"/>
                </a:pPr>
                <a:r>
                  <a:rPr lang="en-US" sz="1100" dirty="0">
                    <a:solidFill>
                      <a:srgbClr val="000000"/>
                    </a:solidFill>
                  </a:rPr>
                  <a:t>Interoperable.</a:t>
                </a:r>
              </a:p>
            </p:txBody>
          </p:sp>
          <p:sp>
            <p:nvSpPr>
              <p:cNvPr id="33" name="TextBox 32"/>
              <p:cNvSpPr txBox="1"/>
              <p:nvPr/>
            </p:nvSpPr>
            <p:spPr>
              <a:xfrm>
                <a:off x="4395058" y="4842281"/>
                <a:ext cx="2367265" cy="734708"/>
              </a:xfrm>
              <a:prstGeom prst="rect">
                <a:avLst/>
              </a:prstGeom>
              <a:solidFill>
                <a:schemeClr val="accent1">
                  <a:lumMod val="60000"/>
                  <a:lumOff val="40000"/>
                  <a:alpha val="52000"/>
                </a:schemeClr>
              </a:solidFill>
              <a:ln w="9525">
                <a:solidFill>
                  <a:srgbClr val="040506"/>
                </a:solid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457200" fontAlgn="auto">
                  <a:spcBef>
                    <a:spcPts val="0"/>
                  </a:spcBef>
                  <a:spcAft>
                    <a:spcPts val="0"/>
                  </a:spcAft>
                </a:pPr>
                <a:r>
                  <a:rPr lang="en-US" sz="1200" dirty="0">
                    <a:solidFill>
                      <a:srgbClr val="000000"/>
                    </a:solidFill>
                  </a:rPr>
                  <a:t>Frameworks &amp; tools</a:t>
                </a:r>
              </a:p>
              <a:p>
                <a:pPr marL="285750" indent="-285750" defTabSz="457200" fontAlgn="auto">
                  <a:spcBef>
                    <a:spcPts val="0"/>
                  </a:spcBef>
                  <a:spcAft>
                    <a:spcPts val="0"/>
                  </a:spcAft>
                  <a:buFont typeface="Arial"/>
                  <a:buChar char="•"/>
                </a:pPr>
                <a:r>
                  <a:rPr lang="en-US" sz="1100" dirty="0">
                    <a:solidFill>
                      <a:srgbClr val="000000"/>
                    </a:solidFill>
                  </a:rPr>
                  <a:t>Doc generators.</a:t>
                </a:r>
              </a:p>
              <a:p>
                <a:pPr marL="285750" indent="-285750" defTabSz="457200" fontAlgn="auto">
                  <a:spcBef>
                    <a:spcPts val="0"/>
                  </a:spcBef>
                  <a:spcAft>
                    <a:spcPts val="0"/>
                  </a:spcAft>
                  <a:buFont typeface="Arial"/>
                  <a:buChar char="•"/>
                </a:pPr>
                <a:r>
                  <a:rPr lang="en-US" sz="1100" dirty="0">
                    <a:solidFill>
                      <a:srgbClr val="000000"/>
                    </a:solidFill>
                  </a:rPr>
                  <a:t>Test, build framework.</a:t>
                </a:r>
              </a:p>
            </p:txBody>
          </p:sp>
          <p:sp>
            <p:nvSpPr>
              <p:cNvPr id="34" name="Rectangle 33"/>
              <p:cNvSpPr/>
              <p:nvPr/>
            </p:nvSpPr>
            <p:spPr>
              <a:xfrm>
                <a:off x="216041" y="4563683"/>
                <a:ext cx="8832232" cy="1852929"/>
              </a:xfrm>
              <a:prstGeom prst="rect">
                <a:avLst/>
              </a:prstGeom>
              <a:noFill/>
              <a:ln w="28575"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dirty="0">
                  <a:ln w="28575" cmpd="sng">
                    <a:solidFill>
                      <a:prstClr val="black"/>
                    </a:solidFill>
                  </a:ln>
                  <a:solidFill>
                    <a:srgbClr val="000000"/>
                  </a:solidFill>
                </a:endParaRPr>
              </a:p>
            </p:txBody>
          </p:sp>
          <p:sp>
            <p:nvSpPr>
              <p:cNvPr id="35" name="TextBox 34"/>
              <p:cNvSpPr txBox="1"/>
              <p:nvPr/>
            </p:nvSpPr>
            <p:spPr>
              <a:xfrm>
                <a:off x="2796640" y="5813852"/>
                <a:ext cx="5200035" cy="312251"/>
              </a:xfrm>
              <a:prstGeom prst="rect">
                <a:avLst/>
              </a:prstGeom>
              <a:noFill/>
              <a:effectLst/>
            </p:spPr>
            <p:txBody>
              <a:bodyPr wrap="square" rtlCol="0">
                <a:spAutoFit/>
              </a:bodyPr>
              <a:lstStyle/>
              <a:p>
                <a:pPr defTabSz="457200" fontAlgn="auto">
                  <a:spcBef>
                    <a:spcPts val="0"/>
                  </a:spcBef>
                  <a:spcAft>
                    <a:spcPts val="0"/>
                  </a:spcAft>
                </a:pPr>
                <a:r>
                  <a:rPr lang="en-US" sz="1100" b="1" dirty="0">
                    <a:solidFill>
                      <a:srgbClr val="000000"/>
                    </a:solidFill>
                    <a:latin typeface="+mn-lt"/>
                  </a:rPr>
                  <a:t>Extreme-Scale Scientific Software Development Kit (xSDK)</a:t>
                </a:r>
              </a:p>
            </p:txBody>
          </p:sp>
          <p:sp>
            <p:nvSpPr>
              <p:cNvPr id="37" name="TextBox 36"/>
              <p:cNvSpPr txBox="1"/>
              <p:nvPr/>
            </p:nvSpPr>
            <p:spPr>
              <a:xfrm>
                <a:off x="423342" y="4842281"/>
                <a:ext cx="2182435" cy="734708"/>
              </a:xfrm>
              <a:prstGeom prst="rect">
                <a:avLst/>
              </a:prstGeom>
              <a:solidFill>
                <a:srgbClr val="BA8F2D">
                  <a:alpha val="76000"/>
                </a:srgbClr>
              </a:solidFill>
              <a:ln w="9525">
                <a:solidFill>
                  <a:srgbClr val="000000"/>
                </a:solidFill>
              </a:ln>
              <a:effectLst/>
            </p:spPr>
            <p:style>
              <a:lnRef idx="2">
                <a:schemeClr val="accent3">
                  <a:shade val="50000"/>
                </a:schemeClr>
              </a:lnRef>
              <a:fillRef idx="1">
                <a:schemeClr val="accent3"/>
              </a:fillRef>
              <a:effectRef idx="0">
                <a:schemeClr val="accent3"/>
              </a:effectRef>
              <a:fontRef idx="minor">
                <a:schemeClr val="lt1"/>
              </a:fontRef>
            </p:style>
            <p:txBody>
              <a:bodyPr wrap="square" rtlCol="0">
                <a:spAutoFit/>
              </a:bodyPr>
              <a:lstStyle/>
              <a:p>
                <a:pPr defTabSz="457200" fontAlgn="auto">
                  <a:spcBef>
                    <a:spcPts val="0"/>
                  </a:spcBef>
                  <a:spcAft>
                    <a:spcPts val="0"/>
                  </a:spcAft>
                </a:pPr>
                <a:r>
                  <a:rPr lang="en-US" sz="1200" dirty="0">
                    <a:solidFill>
                      <a:srgbClr val="000000"/>
                    </a:solidFill>
                  </a:rPr>
                  <a:t>Domain components</a:t>
                </a:r>
              </a:p>
              <a:p>
                <a:pPr marL="285750" indent="-285750" defTabSz="457200" fontAlgn="auto">
                  <a:spcBef>
                    <a:spcPts val="0"/>
                  </a:spcBef>
                  <a:spcAft>
                    <a:spcPts val="0"/>
                  </a:spcAft>
                  <a:buFont typeface="Arial"/>
                  <a:buChar char="•"/>
                </a:pPr>
                <a:r>
                  <a:rPr lang="en-US" sz="1050" dirty="0">
                    <a:solidFill>
                      <a:srgbClr val="000000"/>
                    </a:solidFill>
                  </a:rPr>
                  <a:t>Reacting flow, etc</a:t>
                </a:r>
                <a:r>
                  <a:rPr lang="en-US" sz="1100" dirty="0">
                    <a:solidFill>
                      <a:srgbClr val="000000"/>
                    </a:solidFill>
                  </a:rPr>
                  <a:t>.</a:t>
                </a:r>
              </a:p>
              <a:p>
                <a:pPr marL="285750" indent="-285750" defTabSz="457200" fontAlgn="auto">
                  <a:spcBef>
                    <a:spcPts val="0"/>
                  </a:spcBef>
                  <a:spcAft>
                    <a:spcPts val="0"/>
                  </a:spcAft>
                  <a:buFont typeface="Arial"/>
                  <a:buChar char="•"/>
                </a:pPr>
                <a:r>
                  <a:rPr lang="en-US" sz="1050" dirty="0">
                    <a:solidFill>
                      <a:srgbClr val="000000"/>
                    </a:solidFill>
                  </a:rPr>
                  <a:t>Reusable</a:t>
                </a:r>
                <a:r>
                  <a:rPr lang="en-US" sz="1100" dirty="0">
                    <a:solidFill>
                      <a:srgbClr val="000000"/>
                    </a:solidFill>
                  </a:rPr>
                  <a:t>.</a:t>
                </a:r>
              </a:p>
            </p:txBody>
          </p:sp>
        </p:grpSp>
        <p:cxnSp>
          <p:nvCxnSpPr>
            <p:cNvPr id="24" name="Straight Arrow Connector 23"/>
            <p:cNvCxnSpPr/>
            <p:nvPr/>
          </p:nvCxnSpPr>
          <p:spPr>
            <a:xfrm flipV="1">
              <a:off x="3003360" y="5900421"/>
              <a:ext cx="190" cy="599266"/>
            </a:xfrm>
            <a:prstGeom prst="straightConnector1">
              <a:avLst/>
            </a:prstGeom>
            <a:ln w="15875">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25" name="Elbow Connector 24"/>
            <p:cNvCxnSpPr/>
            <p:nvPr/>
          </p:nvCxnSpPr>
          <p:spPr>
            <a:xfrm rot="10800000" flipV="1">
              <a:off x="2996629" y="5918528"/>
              <a:ext cx="4229786" cy="558822"/>
            </a:xfrm>
            <a:prstGeom prst="bentConnector3">
              <a:avLst>
                <a:gd name="adj1" fmla="val 314"/>
              </a:avLst>
            </a:prstGeom>
            <a:ln w="15875">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6" name="Elbow Connector 25"/>
            <p:cNvCxnSpPr/>
            <p:nvPr/>
          </p:nvCxnSpPr>
          <p:spPr>
            <a:xfrm rot="5400000">
              <a:off x="4294150" y="3536742"/>
              <a:ext cx="488727" cy="5208724"/>
            </a:xfrm>
            <a:prstGeom prst="bentConnector2">
              <a:avLst/>
            </a:prstGeom>
            <a:ln w="15875">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7" name="Elbow Connector 26"/>
            <p:cNvCxnSpPr/>
            <p:nvPr/>
          </p:nvCxnSpPr>
          <p:spPr>
            <a:xfrm rot="5400000">
              <a:off x="3536413" y="4407292"/>
              <a:ext cx="209419" cy="3218796"/>
            </a:xfrm>
            <a:prstGeom prst="bentConnector2">
              <a:avLst/>
            </a:prstGeom>
            <a:ln w="15875">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8" name="Elbow Connector 27"/>
            <p:cNvCxnSpPr/>
            <p:nvPr/>
          </p:nvCxnSpPr>
          <p:spPr>
            <a:xfrm rot="10800000">
              <a:off x="3501941" y="5193688"/>
              <a:ext cx="1009523" cy="118231"/>
            </a:xfrm>
            <a:prstGeom prst="bentConnector3">
              <a:avLst>
                <a:gd name="adj1" fmla="val 617"/>
              </a:avLst>
            </a:prstGeom>
            <a:ln w="15875">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p:cNvCxnSpPr/>
            <p:nvPr/>
          </p:nvCxnSpPr>
          <p:spPr>
            <a:xfrm flipH="1" flipV="1">
              <a:off x="3510739" y="5198015"/>
              <a:ext cx="169" cy="90513"/>
            </a:xfrm>
            <a:prstGeom prst="straightConnector1">
              <a:avLst/>
            </a:prstGeom>
            <a:ln w="15875">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cxnSp>
          <p:nvCxnSpPr>
            <p:cNvPr id="30" name="Elbow Connector 29"/>
            <p:cNvCxnSpPr/>
            <p:nvPr/>
          </p:nvCxnSpPr>
          <p:spPr>
            <a:xfrm rot="10800000">
              <a:off x="1997644" y="5194227"/>
              <a:ext cx="1009523" cy="118231"/>
            </a:xfrm>
            <a:prstGeom prst="bentConnector3">
              <a:avLst>
                <a:gd name="adj1" fmla="val 617"/>
              </a:avLst>
            </a:prstGeom>
            <a:ln w="15875">
              <a:solidFill>
                <a:srgbClr val="000000"/>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p:cNvCxnSpPr/>
            <p:nvPr/>
          </p:nvCxnSpPr>
          <p:spPr>
            <a:xfrm flipH="1" flipV="1">
              <a:off x="2006442" y="5198554"/>
              <a:ext cx="169" cy="90513"/>
            </a:xfrm>
            <a:prstGeom prst="straightConnector1">
              <a:avLst/>
            </a:prstGeom>
            <a:ln w="15875">
              <a:solidFill>
                <a:schemeClr val="tx1"/>
              </a:solidFill>
              <a:headEnd type="none"/>
              <a:tailEnd type="none"/>
            </a:ln>
            <a:effectLst/>
          </p:spPr>
          <p:style>
            <a:lnRef idx="2">
              <a:schemeClr val="accent1"/>
            </a:lnRef>
            <a:fillRef idx="0">
              <a:schemeClr val="accent1"/>
            </a:fillRef>
            <a:effectRef idx="1">
              <a:schemeClr val="accent1"/>
            </a:effectRef>
            <a:fontRef idx="minor">
              <a:schemeClr val="tx1"/>
            </a:fontRef>
          </p:style>
        </p:cxnSp>
      </p:grpSp>
      <p:sp>
        <p:nvSpPr>
          <p:cNvPr id="124" name="Content Placeholder 4"/>
          <p:cNvSpPr txBox="1">
            <a:spLocks/>
          </p:cNvSpPr>
          <p:nvPr/>
        </p:nvSpPr>
        <p:spPr>
          <a:xfrm>
            <a:off x="8552235" y="1704170"/>
            <a:ext cx="3187587" cy="529810"/>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buNone/>
            </a:pPr>
            <a:r>
              <a:rPr lang="en-US" sz="1400" dirty="0">
                <a:solidFill>
                  <a:srgbClr val="000000"/>
                </a:solidFill>
                <a:cs typeface="Arial"/>
              </a:rPr>
              <a:t>Tested on key machines at ALCF, NERSC, OLCF, also Linux, Mac OS X</a:t>
            </a:r>
          </a:p>
        </p:txBody>
      </p:sp>
      <p:sp>
        <p:nvSpPr>
          <p:cNvPr id="2" name="Title 1"/>
          <p:cNvSpPr>
            <a:spLocks noGrp="1"/>
          </p:cNvSpPr>
          <p:nvPr>
            <p:ph type="title" idx="4294967295"/>
          </p:nvPr>
        </p:nvSpPr>
        <p:spPr>
          <a:xfrm>
            <a:off x="1384420" y="424658"/>
            <a:ext cx="10322278" cy="510909"/>
          </a:xfrm>
        </p:spPr>
        <p:txBody>
          <a:bodyPr/>
          <a:lstStyle/>
          <a:p>
            <a:r>
              <a:rPr lang="en-US" dirty="0" err="1"/>
              <a:t>xSDK</a:t>
            </a:r>
            <a:r>
              <a:rPr lang="en-US" dirty="0"/>
              <a:t> version 0.4.0: December 2018 </a:t>
            </a:r>
            <a:endParaRPr lang="en-US" sz="2400" dirty="0"/>
          </a:p>
        </p:txBody>
      </p:sp>
      <p:grpSp>
        <p:nvGrpSpPr>
          <p:cNvPr id="11" name="Group 10"/>
          <p:cNvGrpSpPr/>
          <p:nvPr/>
        </p:nvGrpSpPr>
        <p:grpSpPr>
          <a:xfrm>
            <a:off x="3930725" y="1126806"/>
            <a:ext cx="4493490" cy="1209879"/>
            <a:chOff x="2459182" y="1873753"/>
            <a:chExt cx="4493490" cy="1260630"/>
          </a:xfrm>
        </p:grpSpPr>
        <p:sp>
          <p:nvSpPr>
            <p:cNvPr id="38" name="Rectangle 37"/>
            <p:cNvSpPr/>
            <p:nvPr/>
          </p:nvSpPr>
          <p:spPr>
            <a:xfrm>
              <a:off x="3371273" y="1997364"/>
              <a:ext cx="2574637" cy="402032"/>
            </a:xfrm>
            <a:prstGeom prst="rect">
              <a:avLst/>
            </a:prstGeom>
            <a:solidFill>
              <a:srgbClr val="604A7B">
                <a:alpha val="37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cs typeface="Arial"/>
                </a:rPr>
                <a:t>Multiphysics Application C</a:t>
              </a:r>
            </a:p>
          </p:txBody>
        </p:sp>
        <p:sp>
          <p:nvSpPr>
            <p:cNvPr id="40" name="Rectangle 39"/>
            <p:cNvSpPr/>
            <p:nvPr/>
          </p:nvSpPr>
          <p:spPr>
            <a:xfrm>
              <a:off x="5398063" y="2625337"/>
              <a:ext cx="1309846" cy="402032"/>
            </a:xfrm>
            <a:prstGeom prst="rect">
              <a:avLst/>
            </a:prstGeom>
            <a:solidFill>
              <a:srgbClr val="604A7B">
                <a:alpha val="37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cs typeface="Arial"/>
                </a:rPr>
                <a:t>Application B</a:t>
              </a:r>
            </a:p>
          </p:txBody>
        </p:sp>
        <p:cxnSp>
          <p:nvCxnSpPr>
            <p:cNvPr id="41" name="Straight Arrow Connector 40"/>
            <p:cNvCxnSpPr>
              <a:endCxn id="38" idx="2"/>
            </p:cNvCxnSpPr>
            <p:nvPr/>
          </p:nvCxnSpPr>
          <p:spPr>
            <a:xfrm flipV="1">
              <a:off x="3333468" y="2399396"/>
              <a:ext cx="1325124" cy="194857"/>
            </a:xfrm>
            <a:prstGeom prst="straightConnector1">
              <a:avLst/>
            </a:prstGeom>
            <a:ln>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42" name="Straight Arrow Connector 41"/>
            <p:cNvCxnSpPr>
              <a:stCxn id="40" idx="0"/>
              <a:endCxn id="38" idx="2"/>
            </p:cNvCxnSpPr>
            <p:nvPr/>
          </p:nvCxnSpPr>
          <p:spPr>
            <a:xfrm flipH="1" flipV="1">
              <a:off x="4658592" y="2399396"/>
              <a:ext cx="1394394" cy="225941"/>
            </a:xfrm>
            <a:prstGeom prst="straightConnector1">
              <a:avLst/>
            </a:prstGeom>
            <a:ln>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2459182" y="1873753"/>
              <a:ext cx="4493490" cy="1260630"/>
            </a:xfrm>
            <a:prstGeom prst="rect">
              <a:avLst/>
            </a:prstGeom>
            <a:noFill/>
            <a:ln w="28575"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dirty="0">
                <a:ln w="28575" cmpd="sng">
                  <a:solidFill>
                    <a:prstClr val="black"/>
                  </a:solidFill>
                </a:ln>
                <a:solidFill>
                  <a:srgbClr val="000000"/>
                </a:solidFill>
              </a:endParaRPr>
            </a:p>
          </p:txBody>
        </p:sp>
      </p:grpSp>
      <p:sp>
        <p:nvSpPr>
          <p:cNvPr id="62" name="Folded Corner 61"/>
          <p:cNvSpPr/>
          <p:nvPr/>
        </p:nvSpPr>
        <p:spPr>
          <a:xfrm>
            <a:off x="9449341" y="4478923"/>
            <a:ext cx="2295528" cy="1552421"/>
          </a:xfrm>
          <a:prstGeom prst="foldedCorner">
            <a:avLst/>
          </a:prstGeom>
          <a:solidFill>
            <a:schemeClr val="accent5">
              <a:lumMod val="20000"/>
              <a:lumOff val="80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200" dirty="0">
              <a:solidFill>
                <a:schemeClr val="tx1"/>
              </a:solidFill>
            </a:endParaRPr>
          </a:p>
          <a:p>
            <a:pPr algn="ctr">
              <a:lnSpc>
                <a:spcPct val="90000"/>
              </a:lnSpc>
            </a:pPr>
            <a:r>
              <a:rPr lang="en-US" sz="1200" b="1" dirty="0">
                <a:solidFill>
                  <a:schemeClr val="tx1"/>
                </a:solidFill>
              </a:rPr>
              <a:t>Impact: </a:t>
            </a:r>
            <a:r>
              <a:rPr lang="en-US" sz="1200" dirty="0">
                <a:solidFill>
                  <a:schemeClr val="tx1"/>
                </a:solidFill>
              </a:rPr>
              <a:t>Improved code quality, usability, access, sustainability</a:t>
            </a:r>
          </a:p>
          <a:p>
            <a:pPr algn="ctr">
              <a:lnSpc>
                <a:spcPct val="90000"/>
              </a:lnSpc>
            </a:pPr>
            <a:endParaRPr lang="en-US" sz="1200" dirty="0">
              <a:solidFill>
                <a:schemeClr val="tx1"/>
              </a:solidFill>
            </a:endParaRPr>
          </a:p>
          <a:p>
            <a:pPr algn="ctr">
              <a:lnSpc>
                <a:spcPct val="90000"/>
              </a:lnSpc>
            </a:pPr>
            <a:r>
              <a:rPr lang="en-US" sz="1200" dirty="0">
                <a:solidFill>
                  <a:schemeClr val="tx1"/>
                </a:solidFill>
              </a:rPr>
              <a:t>Foundation for work on performance portability, deeper levels of package interoperability</a:t>
            </a:r>
          </a:p>
        </p:txBody>
      </p:sp>
      <p:sp>
        <p:nvSpPr>
          <p:cNvPr id="122" name="Content Placeholder 4"/>
          <p:cNvSpPr txBox="1">
            <a:spLocks/>
          </p:cNvSpPr>
          <p:nvPr/>
        </p:nvSpPr>
        <p:spPr>
          <a:xfrm>
            <a:off x="994366" y="1620976"/>
            <a:ext cx="2834858" cy="932296"/>
          </a:xfrm>
          <a:prstGeom prst="rect">
            <a:avLst/>
          </a:prstGeom>
        </p:spPr>
        <p:txBody>
          <a:bodyPr vert="horz">
            <a:noAutofit/>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indent="0">
              <a:spcBef>
                <a:spcPts val="200"/>
              </a:spcBef>
              <a:buNone/>
            </a:pPr>
            <a:r>
              <a:rPr lang="en-US" sz="1200" dirty="0">
                <a:solidFill>
                  <a:srgbClr val="000000"/>
                </a:solidFill>
                <a:cs typeface="Arial"/>
              </a:rPr>
              <a:t>Each xSDK member package uses or can be used with one or more xSDK packages, and the connecting interface is regularly tested for regressions.</a:t>
            </a:r>
          </a:p>
        </p:txBody>
      </p:sp>
      <p:sp>
        <p:nvSpPr>
          <p:cNvPr id="125" name="TextBox 124"/>
          <p:cNvSpPr txBox="1"/>
          <p:nvPr/>
        </p:nvSpPr>
        <p:spPr>
          <a:xfrm>
            <a:off x="9345098" y="444563"/>
            <a:ext cx="2272291" cy="410882"/>
          </a:xfrm>
          <a:prstGeom prst="rect">
            <a:avLst/>
          </a:prstGeom>
          <a:noFill/>
          <a:ln>
            <a:noFill/>
          </a:ln>
        </p:spPr>
        <p:txBody>
          <a:bodyPr wrap="square" rtlCol="0">
            <a:spAutoFit/>
          </a:bodyPr>
          <a:lstStyle/>
          <a:p>
            <a:pPr algn="ctr">
              <a:lnSpc>
                <a:spcPct val="90000"/>
              </a:lnSpc>
            </a:pPr>
            <a:endParaRPr lang="en-US" sz="200" b="1" dirty="0"/>
          </a:p>
          <a:p>
            <a:pPr algn="ctr">
              <a:lnSpc>
                <a:spcPct val="90000"/>
              </a:lnSpc>
            </a:pPr>
            <a:r>
              <a:rPr lang="en-US" sz="2000" b="1" dirty="0"/>
              <a:t>https://xsdk.info</a:t>
            </a:r>
          </a:p>
        </p:txBody>
      </p:sp>
      <p:sp>
        <p:nvSpPr>
          <p:cNvPr id="94" name="Rectangle 93"/>
          <p:cNvSpPr/>
          <p:nvPr/>
        </p:nvSpPr>
        <p:spPr>
          <a:xfrm>
            <a:off x="4076169" y="1833540"/>
            <a:ext cx="1309846" cy="385847"/>
          </a:xfrm>
          <a:prstGeom prst="rect">
            <a:avLst/>
          </a:prstGeom>
          <a:solidFill>
            <a:srgbClr val="604A7B">
              <a:alpha val="37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a:solidFill>
                  <a:srgbClr val="000000"/>
                </a:solidFill>
                <a:cs typeface="Arial"/>
              </a:rPr>
              <a:t>Application A</a:t>
            </a:r>
          </a:p>
        </p:txBody>
      </p:sp>
      <p:grpSp>
        <p:nvGrpSpPr>
          <p:cNvPr id="4" name="Group 3">
            <a:extLst>
              <a:ext uri="{FF2B5EF4-FFF2-40B4-BE49-F238E27FC236}">
                <a16:creationId xmlns:a16="http://schemas.microsoft.com/office/drawing/2014/main" id="{A75FA17A-1300-7043-A6B6-D42E6CB832FD}"/>
              </a:ext>
            </a:extLst>
          </p:cNvPr>
          <p:cNvGrpSpPr/>
          <p:nvPr/>
        </p:nvGrpSpPr>
        <p:grpSpPr>
          <a:xfrm>
            <a:off x="465416" y="2322397"/>
            <a:ext cx="11241282" cy="2033323"/>
            <a:chOff x="649356" y="2322396"/>
            <a:chExt cx="11241282" cy="2033323"/>
          </a:xfrm>
        </p:grpSpPr>
        <p:cxnSp>
          <p:nvCxnSpPr>
            <p:cNvPr id="6" name="Straight Arrow Connector 5"/>
            <p:cNvCxnSpPr/>
            <p:nvPr/>
          </p:nvCxnSpPr>
          <p:spPr>
            <a:xfrm flipH="1" flipV="1">
              <a:off x="8422629" y="2336684"/>
              <a:ext cx="1330745" cy="186398"/>
            </a:xfrm>
            <a:prstGeom prst="straightConnector1">
              <a:avLst/>
            </a:prstGeom>
            <a:ln>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flipV="1">
              <a:off x="6175882" y="2322396"/>
              <a:ext cx="10142" cy="216588"/>
            </a:xfrm>
            <a:prstGeom prst="straightConnector1">
              <a:avLst/>
            </a:prstGeom>
            <a:ln>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cxnSp>
          <p:nvCxnSpPr>
            <p:cNvPr id="77" name="Straight Arrow Connector 76"/>
            <p:cNvCxnSpPr/>
            <p:nvPr/>
          </p:nvCxnSpPr>
          <p:spPr>
            <a:xfrm flipH="1">
              <a:off x="10531787" y="3486960"/>
              <a:ext cx="168420" cy="1492"/>
            </a:xfrm>
            <a:prstGeom prst="straightConnector1">
              <a:avLst/>
            </a:prstGeom>
            <a:ln>
              <a:solidFill>
                <a:schemeClr val="tx1"/>
              </a:solidFill>
              <a:headEnd type="triangle"/>
              <a:tailEnd type="none"/>
            </a:ln>
            <a:effectLst/>
          </p:spPr>
          <p:style>
            <a:lnRef idx="2">
              <a:schemeClr val="accent1"/>
            </a:lnRef>
            <a:fillRef idx="0">
              <a:schemeClr val="accent1"/>
            </a:fillRef>
            <a:effectRef idx="1">
              <a:schemeClr val="accent1"/>
            </a:effectRef>
            <a:fontRef idx="minor">
              <a:schemeClr val="tx1"/>
            </a:fontRef>
          </p:style>
        </p:cxnSp>
        <p:grpSp>
          <p:nvGrpSpPr>
            <p:cNvPr id="66" name="Group 65"/>
            <p:cNvGrpSpPr/>
            <p:nvPr/>
          </p:nvGrpSpPr>
          <p:grpSpPr>
            <a:xfrm>
              <a:off x="9504957" y="3957346"/>
              <a:ext cx="939806" cy="307777"/>
              <a:chOff x="9585234" y="4415443"/>
              <a:chExt cx="939806" cy="307777"/>
            </a:xfrm>
          </p:grpSpPr>
          <p:sp>
            <p:nvSpPr>
              <p:cNvPr id="54" name="TextBox 53"/>
              <p:cNvSpPr txBox="1"/>
              <p:nvPr/>
            </p:nvSpPr>
            <p:spPr>
              <a:xfrm>
                <a:off x="9585234" y="4415443"/>
                <a:ext cx="939800" cy="307777"/>
              </a:xfrm>
              <a:prstGeom prst="rect">
                <a:avLst/>
              </a:prstGeom>
              <a:solidFill>
                <a:schemeClr val="accent1">
                  <a:alpha val="52000"/>
                </a:schemeClr>
              </a:solidFill>
              <a:ln>
                <a:solidFill>
                  <a:schemeClr val="tx1"/>
                </a:solidFill>
              </a:ln>
              <a:effectLst/>
            </p:spPr>
            <p:style>
              <a:lnRef idx="1">
                <a:schemeClr val="accent1"/>
              </a:lnRef>
              <a:fillRef idx="2">
                <a:schemeClr val="accent1"/>
              </a:fillRef>
              <a:effectRef idx="1">
                <a:schemeClr val="accent1"/>
              </a:effectRef>
              <a:fontRef idx="minor">
                <a:schemeClr val="dk1"/>
              </a:fontRef>
            </p:style>
            <p:txBody>
              <a:bodyPr wrap="square" rtlCol="0">
                <a:spAutoFit/>
              </a:bodyPr>
              <a:lstStyle/>
              <a:p>
                <a:pPr defTabSz="457200" fontAlgn="auto">
                  <a:spcBef>
                    <a:spcPts val="0"/>
                  </a:spcBef>
                  <a:spcAft>
                    <a:spcPts val="0"/>
                  </a:spcAft>
                </a:pPr>
                <a:endParaRPr lang="en-US" sz="700" b="1" dirty="0">
                  <a:solidFill>
                    <a:srgbClr val="000000"/>
                  </a:solidFill>
                  <a:cs typeface="Arial"/>
                </a:endParaRPr>
              </a:p>
              <a:p>
                <a:pPr defTabSz="457200" fontAlgn="auto">
                  <a:spcBef>
                    <a:spcPts val="0"/>
                  </a:spcBef>
                  <a:spcAft>
                    <a:spcPts val="0"/>
                  </a:spcAft>
                </a:pPr>
                <a:endParaRPr lang="en-US" sz="700" b="1" dirty="0">
                  <a:solidFill>
                    <a:srgbClr val="000000"/>
                  </a:solidFill>
                  <a:cs typeface="Arial"/>
                </a:endParaRPr>
              </a:p>
            </p:txBody>
          </p:sp>
          <p:pic>
            <p:nvPicPr>
              <p:cNvPr id="17" name="Picture 16" descr="spack-logo-text-64.pn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597398" y="4440844"/>
                <a:ext cx="927642" cy="247383"/>
              </a:xfrm>
              <a:prstGeom prst="rect">
                <a:avLst/>
              </a:prstGeom>
              <a:solidFill>
                <a:schemeClr val="accent1">
                  <a:lumMod val="40000"/>
                  <a:lumOff val="60000"/>
                </a:schemeClr>
              </a:solidFill>
            </p:spPr>
          </p:pic>
        </p:grpSp>
        <p:sp>
          <p:nvSpPr>
            <p:cNvPr id="48" name="Oval 47"/>
            <p:cNvSpPr/>
            <p:nvPr/>
          </p:nvSpPr>
          <p:spPr>
            <a:xfrm>
              <a:off x="835846" y="2706542"/>
              <a:ext cx="1162991" cy="380671"/>
            </a:xfrm>
            <a:prstGeom prst="ellipse">
              <a:avLst/>
            </a:prstGeom>
            <a:solidFill>
              <a:srgbClr val="BA8F2D">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300" dirty="0">
                  <a:solidFill>
                    <a:srgbClr val="000000"/>
                  </a:solidFill>
                  <a:cs typeface="Arial"/>
                </a:rPr>
                <a:t>Alquimia</a:t>
              </a:r>
            </a:p>
          </p:txBody>
        </p:sp>
        <p:sp>
          <p:nvSpPr>
            <p:cNvPr id="49" name="Oval 48"/>
            <p:cNvSpPr/>
            <p:nvPr/>
          </p:nvSpPr>
          <p:spPr>
            <a:xfrm>
              <a:off x="3880111" y="2661654"/>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cs typeface="Arial"/>
                </a:rPr>
                <a:t>hypre</a:t>
              </a:r>
            </a:p>
          </p:txBody>
        </p:sp>
        <p:sp>
          <p:nvSpPr>
            <p:cNvPr id="50" name="Oval 49"/>
            <p:cNvSpPr/>
            <p:nvPr/>
          </p:nvSpPr>
          <p:spPr>
            <a:xfrm>
              <a:off x="3942872" y="3438620"/>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cs typeface="Arial"/>
                </a:rPr>
                <a:t>Trilinos</a:t>
              </a:r>
            </a:p>
          </p:txBody>
        </p:sp>
        <p:sp>
          <p:nvSpPr>
            <p:cNvPr id="51" name="Oval 50"/>
            <p:cNvSpPr/>
            <p:nvPr/>
          </p:nvSpPr>
          <p:spPr>
            <a:xfrm>
              <a:off x="3130788" y="3080265"/>
              <a:ext cx="1162991" cy="387490"/>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cs typeface="Arial"/>
                </a:rPr>
                <a:t>PETSc</a:t>
              </a:r>
            </a:p>
          </p:txBody>
        </p:sp>
        <p:sp>
          <p:nvSpPr>
            <p:cNvPr id="52" name="Oval 51"/>
            <p:cNvSpPr/>
            <p:nvPr/>
          </p:nvSpPr>
          <p:spPr>
            <a:xfrm>
              <a:off x="2295516" y="3454702"/>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cs typeface="Arial"/>
                </a:rPr>
                <a:t>SuperLU</a:t>
              </a:r>
            </a:p>
          </p:txBody>
        </p:sp>
        <p:sp>
          <p:nvSpPr>
            <p:cNvPr id="53" name="Oval 52"/>
            <p:cNvSpPr/>
            <p:nvPr/>
          </p:nvSpPr>
          <p:spPr>
            <a:xfrm>
              <a:off x="8596693" y="3464746"/>
              <a:ext cx="1155877" cy="359716"/>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a:solidFill>
                    <a:srgbClr val="000000"/>
                  </a:solidFill>
                  <a:cs typeface="Arial"/>
                </a:rPr>
                <a:t>More libraries</a:t>
              </a:r>
            </a:p>
          </p:txBody>
        </p:sp>
        <p:sp>
          <p:nvSpPr>
            <p:cNvPr id="18" name="Oval 17"/>
            <p:cNvSpPr/>
            <p:nvPr/>
          </p:nvSpPr>
          <p:spPr>
            <a:xfrm>
              <a:off x="1398496" y="3121409"/>
              <a:ext cx="1162991" cy="380671"/>
            </a:xfrm>
            <a:prstGeom prst="ellipse">
              <a:avLst/>
            </a:prstGeom>
            <a:solidFill>
              <a:srgbClr val="BA8F2D">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dirty="0">
                  <a:solidFill>
                    <a:srgbClr val="000000"/>
                  </a:solidFill>
                  <a:cs typeface="Arial"/>
                </a:rPr>
                <a:t>PFLOTRAN</a:t>
              </a:r>
            </a:p>
          </p:txBody>
        </p:sp>
        <p:sp>
          <p:nvSpPr>
            <p:cNvPr id="64" name="Oval 63"/>
            <p:cNvSpPr/>
            <p:nvPr/>
          </p:nvSpPr>
          <p:spPr>
            <a:xfrm>
              <a:off x="843587" y="3555585"/>
              <a:ext cx="1329532" cy="380671"/>
            </a:xfrm>
            <a:prstGeom prst="ellipse">
              <a:avLst/>
            </a:prstGeom>
            <a:solidFill>
              <a:srgbClr val="BA8F2D">
                <a:alpha val="76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cs typeface="Arial"/>
                </a:rPr>
                <a:t>More domain components</a:t>
              </a:r>
            </a:p>
          </p:txBody>
        </p:sp>
        <p:sp>
          <p:nvSpPr>
            <p:cNvPr id="67" name="Oval 66"/>
            <p:cNvSpPr/>
            <p:nvPr/>
          </p:nvSpPr>
          <p:spPr>
            <a:xfrm>
              <a:off x="5320555" y="3392628"/>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cs typeface="Arial"/>
                </a:rPr>
                <a:t>MFEM</a:t>
              </a:r>
            </a:p>
          </p:txBody>
        </p:sp>
        <p:sp>
          <p:nvSpPr>
            <p:cNvPr id="68" name="Oval 67"/>
            <p:cNvSpPr/>
            <p:nvPr/>
          </p:nvSpPr>
          <p:spPr>
            <a:xfrm>
              <a:off x="4882751" y="2941320"/>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cs typeface="Arial"/>
                </a:rPr>
                <a:t>SUNDIALS</a:t>
              </a:r>
            </a:p>
          </p:txBody>
        </p:sp>
        <p:sp>
          <p:nvSpPr>
            <p:cNvPr id="84" name="Rectangle 83"/>
            <p:cNvSpPr/>
            <p:nvPr/>
          </p:nvSpPr>
          <p:spPr>
            <a:xfrm>
              <a:off x="649356" y="2523082"/>
              <a:ext cx="9908621" cy="1832637"/>
            </a:xfrm>
            <a:prstGeom prst="rect">
              <a:avLst/>
            </a:prstGeom>
            <a:noFill/>
            <a:ln w="57150" cmpd="sng">
              <a:solidFill>
                <a:schemeClr val="tx1"/>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dirty="0">
                <a:ln w="28575" cmpd="sng">
                  <a:solidFill>
                    <a:prstClr val="black"/>
                  </a:solidFill>
                </a:ln>
                <a:solidFill>
                  <a:srgbClr val="000000"/>
                </a:solidFill>
              </a:endParaRPr>
            </a:p>
          </p:txBody>
        </p:sp>
        <p:grpSp>
          <p:nvGrpSpPr>
            <p:cNvPr id="85" name="Group 84"/>
            <p:cNvGrpSpPr/>
            <p:nvPr/>
          </p:nvGrpSpPr>
          <p:grpSpPr>
            <a:xfrm>
              <a:off x="10693246" y="2545294"/>
              <a:ext cx="1197392" cy="1575673"/>
              <a:chOff x="2005814" y="2645310"/>
              <a:chExt cx="1197392" cy="1575673"/>
            </a:xfrm>
          </p:grpSpPr>
          <p:sp>
            <p:nvSpPr>
              <p:cNvPr id="86" name="Oval 85"/>
              <p:cNvSpPr/>
              <p:nvPr/>
            </p:nvSpPr>
            <p:spPr>
              <a:xfrm>
                <a:off x="2151154" y="2742079"/>
                <a:ext cx="884528" cy="408690"/>
              </a:xfrm>
              <a:prstGeom prst="ellipse">
                <a:avLst/>
              </a:prstGeom>
              <a:solidFill>
                <a:schemeClr val="bg1">
                  <a:lumMod val="65000"/>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cs typeface="Arial"/>
                  </a:rPr>
                  <a:t>HDF5</a:t>
                </a:r>
              </a:p>
            </p:txBody>
          </p:sp>
          <p:sp>
            <p:nvSpPr>
              <p:cNvPr id="88" name="Oval 87"/>
              <p:cNvSpPr/>
              <p:nvPr/>
            </p:nvSpPr>
            <p:spPr>
              <a:xfrm>
                <a:off x="2151154" y="3229025"/>
                <a:ext cx="884528" cy="408690"/>
              </a:xfrm>
              <a:prstGeom prst="ellipse">
                <a:avLst/>
              </a:prstGeom>
              <a:solidFill>
                <a:schemeClr val="bg1">
                  <a:lumMod val="65000"/>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cs typeface="Arial"/>
                  </a:rPr>
                  <a:t>BLAS</a:t>
                </a:r>
              </a:p>
            </p:txBody>
          </p:sp>
          <p:sp>
            <p:nvSpPr>
              <p:cNvPr id="89" name="Oval 88"/>
              <p:cNvSpPr/>
              <p:nvPr/>
            </p:nvSpPr>
            <p:spPr>
              <a:xfrm>
                <a:off x="2118899" y="3715970"/>
                <a:ext cx="949039" cy="408690"/>
              </a:xfrm>
              <a:prstGeom prst="ellipse">
                <a:avLst/>
              </a:prstGeom>
              <a:solidFill>
                <a:schemeClr val="bg1">
                  <a:lumMod val="65000"/>
                  <a:alpha val="50000"/>
                </a:scheme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lnSpc>
                    <a:spcPct val="80000"/>
                  </a:lnSpc>
                </a:pPr>
                <a:r>
                  <a:rPr lang="en-US" sz="900" dirty="0">
                    <a:solidFill>
                      <a:srgbClr val="000000"/>
                    </a:solidFill>
                    <a:cs typeface="Arial"/>
                  </a:rPr>
                  <a:t>More external software</a:t>
                </a:r>
              </a:p>
            </p:txBody>
          </p:sp>
          <p:sp>
            <p:nvSpPr>
              <p:cNvPr id="90" name="Rectangle 89"/>
              <p:cNvSpPr/>
              <p:nvPr/>
            </p:nvSpPr>
            <p:spPr>
              <a:xfrm>
                <a:off x="2005814" y="2645310"/>
                <a:ext cx="1197392" cy="1575673"/>
              </a:xfrm>
              <a:prstGeom prst="rect">
                <a:avLst/>
              </a:prstGeom>
              <a:noFill/>
              <a:ln w="28575" cmpd="sng">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defTabSz="457200" fontAlgn="auto">
                  <a:spcBef>
                    <a:spcPts val="0"/>
                  </a:spcBef>
                  <a:spcAft>
                    <a:spcPts val="0"/>
                  </a:spcAft>
                </a:pPr>
                <a:endParaRPr lang="en-US" sz="1400" dirty="0">
                  <a:ln w="28575" cmpd="sng">
                    <a:solidFill>
                      <a:prstClr val="black"/>
                    </a:solidFill>
                  </a:ln>
                  <a:solidFill>
                    <a:srgbClr val="000000"/>
                  </a:solidFill>
                </a:endParaRPr>
              </a:p>
            </p:txBody>
          </p:sp>
        </p:grpSp>
        <p:sp>
          <p:nvSpPr>
            <p:cNvPr id="80" name="Oval 79">
              <a:extLst>
                <a:ext uri="{FF2B5EF4-FFF2-40B4-BE49-F238E27FC236}">
                  <a16:creationId xmlns:a16="http://schemas.microsoft.com/office/drawing/2014/main" id="{B5B2B561-CDBE-C84D-84E0-574C2EBEF0CF}"/>
                </a:ext>
              </a:extLst>
            </p:cNvPr>
            <p:cNvSpPr/>
            <p:nvPr/>
          </p:nvSpPr>
          <p:spPr>
            <a:xfrm>
              <a:off x="2979668" y="3839700"/>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800" dirty="0">
                  <a:solidFill>
                    <a:srgbClr val="000000"/>
                  </a:solidFill>
                  <a:cs typeface="Arial"/>
                </a:rPr>
                <a:t>STRUMPACK</a:t>
              </a:r>
            </a:p>
          </p:txBody>
        </p:sp>
        <p:sp>
          <p:nvSpPr>
            <p:cNvPr id="81" name="Oval 80">
              <a:extLst>
                <a:ext uri="{FF2B5EF4-FFF2-40B4-BE49-F238E27FC236}">
                  <a16:creationId xmlns:a16="http://schemas.microsoft.com/office/drawing/2014/main" id="{1326A920-A4CE-7A44-BC91-6C5E7517A316}"/>
                </a:ext>
              </a:extLst>
            </p:cNvPr>
            <p:cNvSpPr/>
            <p:nvPr/>
          </p:nvSpPr>
          <p:spPr>
            <a:xfrm>
              <a:off x="2355282" y="2692342"/>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cs typeface="Arial"/>
                </a:rPr>
                <a:t>SLEPc</a:t>
              </a:r>
            </a:p>
          </p:txBody>
        </p:sp>
        <p:sp>
          <p:nvSpPr>
            <p:cNvPr id="92" name="Oval 91">
              <a:extLst>
                <a:ext uri="{FF2B5EF4-FFF2-40B4-BE49-F238E27FC236}">
                  <a16:creationId xmlns:a16="http://schemas.microsoft.com/office/drawing/2014/main" id="{15DD9CC4-B574-0743-81B5-D4ED267835BE}"/>
                </a:ext>
              </a:extLst>
            </p:cNvPr>
            <p:cNvSpPr/>
            <p:nvPr/>
          </p:nvSpPr>
          <p:spPr>
            <a:xfrm>
              <a:off x="5800702" y="2589764"/>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cs typeface="Arial"/>
                </a:rPr>
                <a:t>AMReX</a:t>
              </a:r>
            </a:p>
          </p:txBody>
        </p:sp>
        <p:sp>
          <p:nvSpPr>
            <p:cNvPr id="96" name="Oval 95">
              <a:extLst>
                <a:ext uri="{FF2B5EF4-FFF2-40B4-BE49-F238E27FC236}">
                  <a16:creationId xmlns:a16="http://schemas.microsoft.com/office/drawing/2014/main" id="{BB651C0F-ABA4-9B4A-A030-CFA093DF661A}"/>
                </a:ext>
              </a:extLst>
            </p:cNvPr>
            <p:cNvSpPr/>
            <p:nvPr/>
          </p:nvSpPr>
          <p:spPr>
            <a:xfrm>
              <a:off x="6420133" y="2982591"/>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200" dirty="0">
                  <a:solidFill>
                    <a:srgbClr val="000000"/>
                  </a:solidFill>
                  <a:cs typeface="Arial"/>
                </a:rPr>
                <a:t>PUMI</a:t>
              </a:r>
            </a:p>
          </p:txBody>
        </p:sp>
        <p:sp>
          <p:nvSpPr>
            <p:cNvPr id="97" name="Oval 96">
              <a:extLst>
                <a:ext uri="{FF2B5EF4-FFF2-40B4-BE49-F238E27FC236}">
                  <a16:creationId xmlns:a16="http://schemas.microsoft.com/office/drawing/2014/main" id="{82A17532-F9C2-C047-9C7C-D5E0B02EBA75}"/>
                </a:ext>
              </a:extLst>
            </p:cNvPr>
            <p:cNvSpPr/>
            <p:nvPr/>
          </p:nvSpPr>
          <p:spPr>
            <a:xfrm>
              <a:off x="7384731" y="2606892"/>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cs typeface="Arial"/>
                </a:rPr>
                <a:t>Omega_h</a:t>
              </a:r>
            </a:p>
          </p:txBody>
        </p:sp>
        <p:sp>
          <p:nvSpPr>
            <p:cNvPr id="99" name="Oval 98">
              <a:extLst>
                <a:ext uri="{FF2B5EF4-FFF2-40B4-BE49-F238E27FC236}">
                  <a16:creationId xmlns:a16="http://schemas.microsoft.com/office/drawing/2014/main" id="{4C4A162F-76C4-8344-A636-702842CCE3A1}"/>
                </a:ext>
              </a:extLst>
            </p:cNvPr>
            <p:cNvSpPr/>
            <p:nvPr/>
          </p:nvSpPr>
          <p:spPr>
            <a:xfrm>
              <a:off x="4559368" y="3862370"/>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cs typeface="Arial"/>
                </a:rPr>
                <a:t>DTK</a:t>
              </a:r>
            </a:p>
          </p:txBody>
        </p:sp>
        <p:sp>
          <p:nvSpPr>
            <p:cNvPr id="100" name="Oval 99">
              <a:extLst>
                <a:ext uri="{FF2B5EF4-FFF2-40B4-BE49-F238E27FC236}">
                  <a16:creationId xmlns:a16="http://schemas.microsoft.com/office/drawing/2014/main" id="{2A544B7B-90BF-3445-A83D-80A65D354491}"/>
                </a:ext>
              </a:extLst>
            </p:cNvPr>
            <p:cNvSpPr/>
            <p:nvPr/>
          </p:nvSpPr>
          <p:spPr>
            <a:xfrm>
              <a:off x="5957558" y="3831202"/>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00" dirty="0">
                  <a:solidFill>
                    <a:srgbClr val="000000"/>
                  </a:solidFill>
                  <a:cs typeface="Arial"/>
                </a:rPr>
                <a:t>Tasmanian</a:t>
              </a:r>
            </a:p>
          </p:txBody>
        </p:sp>
        <p:sp>
          <p:nvSpPr>
            <p:cNvPr id="101" name="Oval 100">
              <a:extLst>
                <a:ext uri="{FF2B5EF4-FFF2-40B4-BE49-F238E27FC236}">
                  <a16:creationId xmlns:a16="http://schemas.microsoft.com/office/drawing/2014/main" id="{1A480743-7D0D-FD4B-A0F5-AC18583F0201}"/>
                </a:ext>
              </a:extLst>
            </p:cNvPr>
            <p:cNvSpPr/>
            <p:nvPr/>
          </p:nvSpPr>
          <p:spPr>
            <a:xfrm>
              <a:off x="7624140" y="3162419"/>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cs typeface="Arial"/>
                </a:rPr>
                <a:t>PHIST</a:t>
              </a:r>
            </a:p>
          </p:txBody>
        </p:sp>
        <p:sp>
          <p:nvSpPr>
            <p:cNvPr id="102" name="Oval 101">
              <a:extLst>
                <a:ext uri="{FF2B5EF4-FFF2-40B4-BE49-F238E27FC236}">
                  <a16:creationId xmlns:a16="http://schemas.microsoft.com/office/drawing/2014/main" id="{2E07D662-3FDC-7747-86B6-F368E4DBCD65}"/>
                </a:ext>
              </a:extLst>
            </p:cNvPr>
            <p:cNvSpPr/>
            <p:nvPr/>
          </p:nvSpPr>
          <p:spPr>
            <a:xfrm>
              <a:off x="8558337" y="2786835"/>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cs typeface="Arial"/>
                </a:rPr>
                <a:t>deal.II</a:t>
              </a:r>
            </a:p>
          </p:txBody>
        </p:sp>
        <p:sp>
          <p:nvSpPr>
            <p:cNvPr id="103" name="Oval 102">
              <a:extLst>
                <a:ext uri="{FF2B5EF4-FFF2-40B4-BE49-F238E27FC236}">
                  <a16:creationId xmlns:a16="http://schemas.microsoft.com/office/drawing/2014/main" id="{51DD6633-8FBE-A64D-BDCB-0DA32FDFAD46}"/>
                </a:ext>
              </a:extLst>
            </p:cNvPr>
            <p:cNvSpPr/>
            <p:nvPr/>
          </p:nvSpPr>
          <p:spPr>
            <a:xfrm>
              <a:off x="7775818" y="3843917"/>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cs typeface="Arial"/>
                </a:rPr>
                <a:t>PLASMA</a:t>
              </a:r>
            </a:p>
          </p:txBody>
        </p:sp>
      </p:grpSp>
      <p:sp>
        <p:nvSpPr>
          <p:cNvPr id="74" name="Folded Corner 73">
            <a:extLst>
              <a:ext uri="{FF2B5EF4-FFF2-40B4-BE49-F238E27FC236}">
                <a16:creationId xmlns:a16="http://schemas.microsoft.com/office/drawing/2014/main" id="{E7FF14B8-29A1-684A-820D-959A2EA00183}"/>
              </a:ext>
            </a:extLst>
          </p:cNvPr>
          <p:cNvSpPr/>
          <p:nvPr/>
        </p:nvSpPr>
        <p:spPr>
          <a:xfrm>
            <a:off x="516133" y="4478923"/>
            <a:ext cx="1716482" cy="1748436"/>
          </a:xfrm>
          <a:prstGeom prst="foldedCorner">
            <a:avLst/>
          </a:prstGeom>
          <a:solidFill>
            <a:schemeClr val="accent5">
              <a:lumMod val="20000"/>
              <a:lumOff val="80000"/>
            </a:schemeClr>
          </a:solidFill>
          <a:ln>
            <a:solidFill>
              <a:schemeClr val="accent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sz="1400" dirty="0">
              <a:solidFill>
                <a:schemeClr val="tx1"/>
              </a:solidFill>
            </a:endParaRPr>
          </a:p>
          <a:p>
            <a:pPr marL="287338" indent="-173038">
              <a:lnSpc>
                <a:spcPct val="90000"/>
              </a:lnSpc>
            </a:pPr>
            <a:r>
              <a:rPr lang="en-US" sz="1400" b="1" dirty="0">
                <a:solidFill>
                  <a:schemeClr val="tx1"/>
                </a:solidFill>
              </a:rPr>
              <a:t>December 2018</a:t>
            </a:r>
          </a:p>
          <a:p>
            <a:pPr marL="349250" indent="-168275">
              <a:lnSpc>
                <a:spcPct val="90000"/>
              </a:lnSpc>
              <a:buFont typeface="Arial" charset="0"/>
              <a:buChar char="•"/>
            </a:pPr>
            <a:r>
              <a:rPr lang="en-US" sz="1200" dirty="0">
                <a:solidFill>
                  <a:schemeClr val="tx1"/>
                </a:solidFill>
              </a:rPr>
              <a:t>17 math libraries</a:t>
            </a:r>
          </a:p>
          <a:p>
            <a:pPr marL="349250" indent="-168275">
              <a:lnSpc>
                <a:spcPct val="90000"/>
              </a:lnSpc>
              <a:buFont typeface="Arial" charset="0"/>
              <a:buChar char="•"/>
            </a:pPr>
            <a:r>
              <a:rPr lang="en-US" sz="1200" dirty="0">
                <a:solidFill>
                  <a:schemeClr val="tx1"/>
                </a:solidFill>
              </a:rPr>
              <a:t>2 domain components</a:t>
            </a:r>
          </a:p>
          <a:p>
            <a:pPr marL="349250" indent="-168275">
              <a:lnSpc>
                <a:spcPct val="90000"/>
              </a:lnSpc>
              <a:buFont typeface="Arial" charset="0"/>
              <a:buChar char="•"/>
            </a:pPr>
            <a:r>
              <a:rPr lang="en-US" sz="1200" dirty="0">
                <a:solidFill>
                  <a:schemeClr val="tx1"/>
                </a:solidFill>
              </a:rPr>
              <a:t>16 mandatory xSDK community policies</a:t>
            </a:r>
          </a:p>
          <a:p>
            <a:pPr marL="349250" indent="-168275">
              <a:lnSpc>
                <a:spcPct val="90000"/>
              </a:lnSpc>
              <a:buFont typeface="Arial" charset="0"/>
              <a:buChar char="•"/>
            </a:pPr>
            <a:r>
              <a:rPr lang="en-US" sz="1200" dirty="0">
                <a:solidFill>
                  <a:schemeClr val="tx1"/>
                </a:solidFill>
              </a:rPr>
              <a:t>Spack xSDK installer</a:t>
            </a:r>
          </a:p>
        </p:txBody>
      </p:sp>
      <p:sp>
        <p:nvSpPr>
          <p:cNvPr id="106" name="Oval 105">
            <a:extLst>
              <a:ext uri="{FF2B5EF4-FFF2-40B4-BE49-F238E27FC236}">
                <a16:creationId xmlns:a16="http://schemas.microsoft.com/office/drawing/2014/main" id="{9773D80B-DA97-FF46-9622-BDFA1CF0BC36}"/>
              </a:ext>
            </a:extLst>
          </p:cNvPr>
          <p:cNvSpPr/>
          <p:nvPr/>
        </p:nvSpPr>
        <p:spPr>
          <a:xfrm>
            <a:off x="6675638" y="3508999"/>
            <a:ext cx="1162991" cy="380671"/>
          </a:xfrm>
          <a:prstGeom prst="ellipse">
            <a:avLst/>
          </a:prstGeom>
          <a:solidFill>
            <a:srgbClr val="008000">
              <a:alpha val="50000"/>
            </a:srgbClr>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100" dirty="0">
                <a:solidFill>
                  <a:srgbClr val="000000"/>
                </a:solidFill>
                <a:cs typeface="Arial"/>
              </a:rPr>
              <a:t>MAGMA</a:t>
            </a:r>
          </a:p>
        </p:txBody>
      </p:sp>
      <p:pic>
        <p:nvPicPr>
          <p:cNvPr id="70" name="Picture 69" descr="xsdk_logo_COLOR_med.png">
            <a:extLst>
              <a:ext uri="{FF2B5EF4-FFF2-40B4-BE49-F238E27FC236}">
                <a16:creationId xmlns:a16="http://schemas.microsoft.com/office/drawing/2014/main" id="{72EE9015-D56E-9642-A028-FAF6D9853EC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0992" y="329870"/>
            <a:ext cx="853421" cy="671358"/>
          </a:xfrm>
          <a:prstGeom prst="rect">
            <a:avLst/>
          </a:prstGeom>
        </p:spPr>
      </p:pic>
      <p:pic>
        <p:nvPicPr>
          <p:cNvPr id="71" name="Picture 70" descr="xsdk_logo_COLOR_med.png">
            <a:extLst>
              <a:ext uri="{FF2B5EF4-FFF2-40B4-BE49-F238E27FC236}">
                <a16:creationId xmlns:a16="http://schemas.microsoft.com/office/drawing/2014/main" id="{B40388EF-2E48-664A-96FD-5C40279E5C5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83272" y="2971467"/>
            <a:ext cx="711835" cy="559977"/>
          </a:xfrm>
          <a:prstGeom prst="rect">
            <a:avLst/>
          </a:prstGeom>
        </p:spPr>
      </p:pic>
    </p:spTree>
    <p:extLst>
      <p:ext uri="{BB962C8B-B14F-4D97-AF65-F5344CB8AC3E}">
        <p14:creationId xmlns:p14="http://schemas.microsoft.com/office/powerpoint/2010/main" val="118550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35C419EB-65C0-8744-9188-5BD97D1C359C}"/>
              </a:ext>
            </a:extLst>
          </p:cNvPr>
          <p:cNvPicPr>
            <a:picLocks noGrp="1" noChangeAspect="1"/>
          </p:cNvPicPr>
          <p:nvPr>
            <p:ph idx="1"/>
          </p:nvPr>
        </p:nvPicPr>
        <p:blipFill>
          <a:blip r:embed="rId2"/>
          <a:stretch>
            <a:fillRect/>
          </a:stretch>
        </p:blipFill>
        <p:spPr>
          <a:xfrm>
            <a:off x="243601" y="505325"/>
            <a:ext cx="11036968" cy="6208295"/>
          </a:xfrm>
        </p:spPr>
      </p:pic>
      <p:sp>
        <p:nvSpPr>
          <p:cNvPr id="2" name="Title 1">
            <a:extLst>
              <a:ext uri="{FF2B5EF4-FFF2-40B4-BE49-F238E27FC236}">
                <a16:creationId xmlns:a16="http://schemas.microsoft.com/office/drawing/2014/main" id="{7E175FA6-FDC0-1E43-82D4-1174152E645C}"/>
              </a:ext>
            </a:extLst>
          </p:cNvPr>
          <p:cNvSpPr>
            <a:spLocks noGrp="1"/>
          </p:cNvSpPr>
          <p:nvPr>
            <p:ph type="title"/>
          </p:nvPr>
        </p:nvSpPr>
        <p:spPr>
          <a:xfrm>
            <a:off x="2418346" y="230017"/>
            <a:ext cx="9430753" cy="908221"/>
          </a:xfrm>
        </p:spPr>
        <p:txBody>
          <a:bodyPr/>
          <a:lstStyle/>
          <a:p>
            <a:endParaRPr lang="en-US" dirty="0"/>
          </a:p>
        </p:txBody>
      </p:sp>
    </p:spTree>
    <p:extLst>
      <p:ext uri="{BB962C8B-B14F-4D97-AF65-F5344CB8AC3E}">
        <p14:creationId xmlns:p14="http://schemas.microsoft.com/office/powerpoint/2010/main" val="24949749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EA1D9BB-8F34-704E-9457-0C2B396DD970}"/>
              </a:ext>
            </a:extLst>
          </p:cNvPr>
          <p:cNvSpPr>
            <a:spLocks noGrp="1"/>
          </p:cNvSpPr>
          <p:nvPr>
            <p:ph type="title"/>
          </p:nvPr>
        </p:nvSpPr>
        <p:spPr>
          <a:xfrm>
            <a:off x="190500" y="99097"/>
            <a:ext cx="11658600" cy="908221"/>
          </a:xfrm>
        </p:spPr>
        <p:txBody>
          <a:bodyPr/>
          <a:lstStyle/>
          <a:p>
            <a:r>
              <a:rPr lang="en-US" dirty="0"/>
              <a:t>xSDK version 0.5: November 2019</a:t>
            </a:r>
            <a:br>
              <a:rPr lang="en-US" dirty="0"/>
            </a:br>
            <a:r>
              <a:rPr lang="en-US" sz="2400" dirty="0"/>
              <a:t>(21 math libs, 2 domain-specific packages)</a:t>
            </a:r>
            <a:endParaRPr lang="en-US" dirty="0"/>
          </a:p>
        </p:txBody>
      </p:sp>
      <p:sp>
        <p:nvSpPr>
          <p:cNvPr id="4" name="Content Placeholder 3">
            <a:extLst>
              <a:ext uri="{FF2B5EF4-FFF2-40B4-BE49-F238E27FC236}">
                <a16:creationId xmlns:a16="http://schemas.microsoft.com/office/drawing/2014/main" id="{8724227C-FCBA-2F41-9DDC-BAA8B32CA8FB}"/>
              </a:ext>
            </a:extLst>
          </p:cNvPr>
          <p:cNvSpPr>
            <a:spLocks noGrp="1"/>
          </p:cNvSpPr>
          <p:nvPr>
            <p:ph idx="1"/>
          </p:nvPr>
        </p:nvSpPr>
        <p:spPr>
          <a:xfrm>
            <a:off x="190500" y="1044480"/>
            <a:ext cx="3645520" cy="4610100"/>
          </a:xfrm>
        </p:spPr>
        <p:txBody>
          <a:bodyPr/>
          <a:lstStyle/>
          <a:p>
            <a:pPr>
              <a:spcBef>
                <a:spcPts val="600"/>
              </a:spcBef>
            </a:pPr>
            <a:r>
              <a:rPr lang="en-US" dirty="0"/>
              <a:t>AMReX</a:t>
            </a:r>
          </a:p>
          <a:p>
            <a:pPr>
              <a:spcBef>
                <a:spcPts val="600"/>
              </a:spcBef>
            </a:pPr>
            <a:r>
              <a:rPr lang="en-US" dirty="0"/>
              <a:t>ButterflyPACK</a:t>
            </a:r>
          </a:p>
          <a:p>
            <a:pPr>
              <a:spcBef>
                <a:spcPts val="600"/>
              </a:spcBef>
            </a:pPr>
            <a:r>
              <a:rPr lang="en-US" dirty="0"/>
              <a:t>DTK</a:t>
            </a:r>
          </a:p>
          <a:p>
            <a:pPr>
              <a:spcBef>
                <a:spcPts val="600"/>
              </a:spcBef>
            </a:pPr>
            <a:r>
              <a:rPr lang="en-US" dirty="0"/>
              <a:t>deal.ii</a:t>
            </a:r>
          </a:p>
          <a:p>
            <a:pPr>
              <a:spcBef>
                <a:spcPts val="600"/>
              </a:spcBef>
            </a:pPr>
            <a:r>
              <a:rPr lang="en-US" dirty="0"/>
              <a:t>Ginkgo</a:t>
            </a:r>
          </a:p>
          <a:p>
            <a:pPr>
              <a:spcBef>
                <a:spcPts val="600"/>
              </a:spcBef>
            </a:pPr>
            <a:r>
              <a:rPr lang="en-US" dirty="0"/>
              <a:t>hypre</a:t>
            </a:r>
          </a:p>
          <a:p>
            <a:pPr>
              <a:spcBef>
                <a:spcPts val="600"/>
              </a:spcBef>
            </a:pPr>
            <a:r>
              <a:rPr lang="en-US" dirty="0"/>
              <a:t>libEnsemble</a:t>
            </a:r>
          </a:p>
          <a:p>
            <a:pPr>
              <a:spcBef>
                <a:spcPts val="600"/>
              </a:spcBef>
            </a:pPr>
            <a:r>
              <a:rPr lang="en-US" dirty="0"/>
              <a:t>MAGMA</a:t>
            </a:r>
          </a:p>
          <a:p>
            <a:pPr>
              <a:spcBef>
                <a:spcPts val="600"/>
              </a:spcBef>
            </a:pPr>
            <a:r>
              <a:rPr lang="en-US" dirty="0"/>
              <a:t>MFEM</a:t>
            </a:r>
          </a:p>
          <a:p>
            <a:pPr>
              <a:spcBef>
                <a:spcPts val="600"/>
              </a:spcBef>
            </a:pPr>
            <a:r>
              <a:rPr lang="en-US" dirty="0"/>
              <a:t>Omega_h</a:t>
            </a:r>
          </a:p>
          <a:p>
            <a:pPr marL="0" indent="0">
              <a:spcBef>
                <a:spcPts val="600"/>
              </a:spcBef>
              <a:buNone/>
            </a:pPr>
            <a:endParaRPr lang="en-US" dirty="0"/>
          </a:p>
        </p:txBody>
      </p:sp>
      <p:sp>
        <p:nvSpPr>
          <p:cNvPr id="5" name="Content Placeholder 3">
            <a:extLst>
              <a:ext uri="{FF2B5EF4-FFF2-40B4-BE49-F238E27FC236}">
                <a16:creationId xmlns:a16="http://schemas.microsoft.com/office/drawing/2014/main" id="{8E1BCA14-DD8A-2C49-9C0B-CEC60D2A9709}"/>
              </a:ext>
            </a:extLst>
          </p:cNvPr>
          <p:cNvSpPr txBox="1">
            <a:spLocks/>
          </p:cNvSpPr>
          <p:nvPr/>
        </p:nvSpPr>
        <p:spPr bwMode="auto">
          <a:xfrm>
            <a:off x="3836020" y="1044480"/>
            <a:ext cx="2903033" cy="4610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tabLst/>
              <a:defRPr sz="1800" kern="1200">
                <a:solidFill>
                  <a:schemeClr val="tx1"/>
                </a:solidFill>
                <a:latin typeface="+mn-lt"/>
                <a:ea typeface="+mn-ea"/>
                <a:cs typeface="Arial" panose="020B0604020202020204" pitchFamily="34" charset="0"/>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t>PETSc/TAO</a:t>
            </a:r>
          </a:p>
          <a:p>
            <a:pPr>
              <a:spcBef>
                <a:spcPts val="600"/>
              </a:spcBef>
            </a:pPr>
            <a:r>
              <a:rPr lang="en-US" dirty="0"/>
              <a:t>PHIST</a:t>
            </a:r>
          </a:p>
          <a:p>
            <a:pPr>
              <a:spcBef>
                <a:spcPts val="600"/>
              </a:spcBef>
            </a:pPr>
            <a:r>
              <a:rPr lang="en-US" dirty="0"/>
              <a:t>PLASMA</a:t>
            </a:r>
          </a:p>
          <a:p>
            <a:pPr>
              <a:spcBef>
                <a:spcPts val="600"/>
              </a:spcBef>
            </a:pPr>
            <a:r>
              <a:rPr lang="en-US" dirty="0" err="1"/>
              <a:t>preCICE</a:t>
            </a:r>
            <a:endParaRPr lang="en-US" dirty="0"/>
          </a:p>
          <a:p>
            <a:pPr>
              <a:spcBef>
                <a:spcPts val="600"/>
              </a:spcBef>
            </a:pPr>
            <a:r>
              <a:rPr lang="en-US" dirty="0"/>
              <a:t>PUMI</a:t>
            </a:r>
          </a:p>
          <a:p>
            <a:pPr>
              <a:spcBef>
                <a:spcPts val="600"/>
              </a:spcBef>
            </a:pPr>
            <a:r>
              <a:rPr lang="en-US" dirty="0" err="1"/>
              <a:t>SLEPc</a:t>
            </a:r>
            <a:endParaRPr lang="en-US" dirty="0"/>
          </a:p>
          <a:p>
            <a:pPr>
              <a:spcBef>
                <a:spcPts val="600"/>
              </a:spcBef>
            </a:pPr>
            <a:r>
              <a:rPr lang="en-US" dirty="0"/>
              <a:t>STRUMPACK</a:t>
            </a:r>
          </a:p>
          <a:p>
            <a:pPr>
              <a:spcBef>
                <a:spcPts val="600"/>
              </a:spcBef>
            </a:pPr>
            <a:r>
              <a:rPr lang="en-US" dirty="0"/>
              <a:t>SUNDIALS</a:t>
            </a:r>
          </a:p>
          <a:p>
            <a:pPr>
              <a:spcBef>
                <a:spcPts val="600"/>
              </a:spcBef>
            </a:pPr>
            <a:r>
              <a:rPr lang="en-US" dirty="0"/>
              <a:t>SuperLU</a:t>
            </a:r>
          </a:p>
          <a:p>
            <a:pPr>
              <a:spcBef>
                <a:spcPts val="600"/>
              </a:spcBef>
            </a:pPr>
            <a:r>
              <a:rPr lang="en-US" dirty="0"/>
              <a:t>Tasmanian</a:t>
            </a:r>
          </a:p>
        </p:txBody>
      </p:sp>
      <p:sp>
        <p:nvSpPr>
          <p:cNvPr id="6" name="Content Placeholder 3">
            <a:extLst>
              <a:ext uri="{FF2B5EF4-FFF2-40B4-BE49-F238E27FC236}">
                <a16:creationId xmlns:a16="http://schemas.microsoft.com/office/drawing/2014/main" id="{A9FCD906-21D3-A54A-BFA8-686059D4DC15}"/>
              </a:ext>
            </a:extLst>
          </p:cNvPr>
          <p:cNvSpPr txBox="1">
            <a:spLocks/>
          </p:cNvSpPr>
          <p:nvPr/>
        </p:nvSpPr>
        <p:spPr bwMode="auto">
          <a:xfrm>
            <a:off x="6824548" y="1044480"/>
            <a:ext cx="3062867" cy="46101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Autofit/>
          </a:bodyPr>
          <a:lstStyle>
            <a:lvl1pPr marL="228600" indent="-228600" algn="l" rtl="0" eaLnBrk="1" fontAlgn="base" hangingPunct="1">
              <a:lnSpc>
                <a:spcPct val="90000"/>
              </a:lnSpc>
              <a:spcBef>
                <a:spcPts val="1800"/>
              </a:spcBef>
              <a:spcAft>
                <a:spcPct val="0"/>
              </a:spcAft>
              <a:buClr>
                <a:schemeClr val="tx1"/>
              </a:buClr>
              <a:buSzPct val="90000"/>
              <a:buFont typeface="Century Gothic" panose="020B0502020202020204" pitchFamily="34" charset="0"/>
              <a:buChar char="•"/>
              <a:tabLst/>
              <a:defRPr lang="en-US" sz="2000" kern="1200" dirty="0">
                <a:solidFill>
                  <a:schemeClr val="tx1"/>
                </a:solidFill>
                <a:latin typeface="+mn-lt"/>
                <a:ea typeface="+mn-ea"/>
                <a:cs typeface="+mn-cs"/>
              </a:defRPr>
            </a:lvl1pPr>
            <a:lvl2pPr marL="571500" indent="-22860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tabLst/>
              <a:defRPr sz="1800" kern="1200">
                <a:solidFill>
                  <a:schemeClr val="tx1"/>
                </a:solidFill>
                <a:latin typeface="+mn-lt"/>
                <a:ea typeface="+mn-ea"/>
                <a:cs typeface="Arial" panose="020B0604020202020204" pitchFamily="34" charset="0"/>
              </a:defRPr>
            </a:lvl2pPr>
            <a:lvl3pPr marL="857250" indent="-171450" algn="l" rtl="0" eaLnBrk="1" fontAlgn="base" hangingPunct="1">
              <a:lnSpc>
                <a:spcPct val="90000"/>
              </a:lnSpc>
              <a:spcBef>
                <a:spcPts val="800"/>
              </a:spcBef>
              <a:spcAft>
                <a:spcPct val="0"/>
              </a:spcAft>
              <a:buClr>
                <a:schemeClr val="tx1"/>
              </a:buClr>
              <a:buSzPct val="90000"/>
              <a:buFont typeface="Century Gothic" panose="020B0502020202020204" pitchFamily="34" charset="0"/>
              <a:buChar char="•"/>
              <a:defRPr sz="1600" kern="1200">
                <a:solidFill>
                  <a:schemeClr val="tx1"/>
                </a:solidFill>
                <a:latin typeface="+mn-lt"/>
                <a:ea typeface="+mn-ea"/>
                <a:cs typeface="Arial" panose="020B0604020202020204" pitchFamily="34" charset="0"/>
              </a:defRPr>
            </a:lvl3pPr>
            <a:lvl4pPr marL="1144588" indent="-173038" algn="l" rtl="0" eaLnBrk="1" fontAlgn="base" hangingPunct="1">
              <a:lnSpc>
                <a:spcPct val="90000"/>
              </a:lnSpc>
              <a:spcBef>
                <a:spcPts val="800"/>
              </a:spcBef>
              <a:spcAft>
                <a:spcPct val="0"/>
              </a:spcAft>
              <a:buClr>
                <a:schemeClr val="tx1"/>
              </a:buClr>
              <a:buFont typeface="Arial" charset="0"/>
              <a:buChar char="–"/>
              <a:defRPr sz="1800" kern="1200">
                <a:solidFill>
                  <a:schemeClr val="tx1"/>
                </a:solidFill>
                <a:latin typeface="+mn-lt"/>
                <a:ea typeface="+mn-ea"/>
                <a:cs typeface="Arial" panose="020B0604020202020204" pitchFamily="34" charset="0"/>
              </a:defRPr>
            </a:lvl4pPr>
            <a:lvl5pPr marL="1482725" indent="-222250" algn="l" rtl="0" eaLnBrk="1" fontAlgn="base" hangingPunct="1">
              <a:lnSpc>
                <a:spcPct val="90000"/>
              </a:lnSpc>
              <a:spcBef>
                <a:spcPts val="600"/>
              </a:spcBef>
              <a:spcAft>
                <a:spcPct val="0"/>
              </a:spcAft>
              <a:buClr>
                <a:schemeClr val="tx1"/>
              </a:buClr>
              <a:buFont typeface="Arial" panose="020B0604020202020204" pitchFamily="34" charset="0"/>
              <a:buChar char="•"/>
              <a:defRPr sz="1800" kern="1200">
                <a:solidFill>
                  <a:schemeClr val="tx1"/>
                </a:solidFill>
                <a:latin typeface="+mn-lt"/>
                <a:ea typeface="+mn-ea"/>
                <a:cs typeface="Arial" panose="020B0604020202020204"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600"/>
              </a:spcBef>
            </a:pPr>
            <a:r>
              <a:rPr lang="en-US" dirty="0"/>
              <a:t>Trilinos</a:t>
            </a:r>
          </a:p>
          <a:p>
            <a:pPr>
              <a:spcBef>
                <a:spcPts val="600"/>
              </a:spcBef>
            </a:pPr>
            <a:r>
              <a:rPr lang="en-US" dirty="0" err="1"/>
              <a:t>Pflotran</a:t>
            </a:r>
            <a:endParaRPr lang="en-US" dirty="0"/>
          </a:p>
          <a:p>
            <a:pPr>
              <a:spcBef>
                <a:spcPts val="600"/>
              </a:spcBef>
            </a:pPr>
            <a:r>
              <a:rPr lang="en-US" dirty="0" err="1"/>
              <a:t>Alquimia</a:t>
            </a:r>
            <a:endParaRPr lang="en-US" dirty="0"/>
          </a:p>
          <a:p>
            <a:pPr marL="0" indent="0">
              <a:spcBef>
                <a:spcPts val="600"/>
              </a:spcBef>
              <a:buFont typeface="Century Gothic" panose="020B0502020202020204" pitchFamily="34" charset="0"/>
              <a:buNone/>
            </a:pPr>
            <a:endParaRPr lang="en-US" dirty="0"/>
          </a:p>
        </p:txBody>
      </p:sp>
      <p:sp>
        <p:nvSpPr>
          <p:cNvPr id="7" name="TextBox 6">
            <a:extLst>
              <a:ext uri="{FF2B5EF4-FFF2-40B4-BE49-F238E27FC236}">
                <a16:creationId xmlns:a16="http://schemas.microsoft.com/office/drawing/2014/main" id="{C8849EC8-5A8C-1840-B06F-B6A16623F39F}"/>
              </a:ext>
            </a:extLst>
          </p:cNvPr>
          <p:cNvSpPr txBox="1"/>
          <p:nvPr/>
        </p:nvSpPr>
        <p:spPr>
          <a:xfrm>
            <a:off x="6237248" y="2419816"/>
            <a:ext cx="5415776" cy="3831818"/>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pPr algn="l">
              <a:lnSpc>
                <a:spcPct val="90000"/>
              </a:lnSpc>
            </a:pPr>
            <a:r>
              <a:rPr lang="en-US" dirty="0">
                <a:latin typeface="+mn-lt"/>
              </a:rPr>
              <a:t>Notes:</a:t>
            </a:r>
          </a:p>
          <a:p>
            <a:pPr algn="l">
              <a:lnSpc>
                <a:spcPct val="90000"/>
              </a:lnSpc>
            </a:pPr>
            <a:endParaRPr lang="en-US" dirty="0">
              <a:latin typeface="+mn-lt"/>
            </a:endParaRPr>
          </a:p>
          <a:p>
            <a:pPr marL="285750" indent="-285750" algn="l">
              <a:lnSpc>
                <a:spcPct val="90000"/>
              </a:lnSpc>
              <a:buFont typeface="Arial" panose="020B0604020202020204" pitchFamily="34" charset="0"/>
              <a:buChar char="•"/>
            </a:pPr>
            <a:r>
              <a:rPr lang="en-US" b="1" dirty="0">
                <a:latin typeface="+mn-lt"/>
              </a:rPr>
              <a:t>Growth:</a:t>
            </a:r>
          </a:p>
          <a:p>
            <a:pPr marL="742950" lvl="1" indent="-285750">
              <a:lnSpc>
                <a:spcPct val="90000"/>
              </a:lnSpc>
              <a:buFont typeface="Wingdings" pitchFamily="2" charset="2"/>
              <a:buChar char="§"/>
            </a:pPr>
            <a:r>
              <a:rPr lang="en-US" b="1" dirty="0"/>
              <a:t>  5 in release 0.1.</a:t>
            </a:r>
          </a:p>
          <a:p>
            <a:pPr marL="742950" lvl="1" indent="-285750">
              <a:lnSpc>
                <a:spcPct val="90000"/>
              </a:lnSpc>
              <a:buFont typeface="Wingdings" pitchFamily="2" charset="2"/>
              <a:buChar char="§"/>
            </a:pPr>
            <a:r>
              <a:rPr lang="en-US" b="1" dirty="0">
                <a:latin typeface="+mn-lt"/>
              </a:rPr>
              <a:t>  7 in 0.2</a:t>
            </a:r>
          </a:p>
          <a:p>
            <a:pPr marL="742950" lvl="1" indent="-285750">
              <a:lnSpc>
                <a:spcPct val="90000"/>
              </a:lnSpc>
              <a:buFont typeface="Wingdings" pitchFamily="2" charset="2"/>
              <a:buChar char="§"/>
            </a:pPr>
            <a:r>
              <a:rPr lang="en-US" b="1" dirty="0"/>
              <a:t>  9 in 0.3</a:t>
            </a:r>
          </a:p>
          <a:p>
            <a:pPr marL="742950" lvl="1" indent="-285750">
              <a:lnSpc>
                <a:spcPct val="90000"/>
              </a:lnSpc>
              <a:buFont typeface="Wingdings" pitchFamily="2" charset="2"/>
              <a:buChar char="§"/>
            </a:pPr>
            <a:r>
              <a:rPr lang="en-US" b="1" dirty="0">
                <a:latin typeface="+mn-lt"/>
              </a:rPr>
              <a:t>19 in 0.4</a:t>
            </a:r>
          </a:p>
          <a:p>
            <a:pPr marL="742950" lvl="1" indent="-285750">
              <a:lnSpc>
                <a:spcPct val="90000"/>
              </a:lnSpc>
              <a:buFont typeface="Wingdings" pitchFamily="2" charset="2"/>
              <a:buChar char="§"/>
            </a:pPr>
            <a:r>
              <a:rPr lang="en-US" b="1" dirty="0"/>
              <a:t>23 in 0.5</a:t>
            </a:r>
            <a:br>
              <a:rPr lang="en-US" dirty="0"/>
            </a:br>
            <a:endParaRPr lang="en-US" dirty="0">
              <a:latin typeface="+mn-lt"/>
            </a:endParaRPr>
          </a:p>
          <a:p>
            <a:pPr marL="285750" indent="-285750" algn="l">
              <a:lnSpc>
                <a:spcPct val="90000"/>
              </a:lnSpc>
              <a:buFont typeface="Arial" panose="020B0604020202020204" pitchFamily="34" charset="0"/>
              <a:buChar char="•"/>
            </a:pPr>
            <a:r>
              <a:rPr lang="en-US" dirty="0">
                <a:latin typeface="+mn-lt"/>
              </a:rPr>
              <a:t>You do not need to build all packages.</a:t>
            </a:r>
          </a:p>
          <a:p>
            <a:pPr marL="285750" indent="-285750" algn="l">
              <a:lnSpc>
                <a:spcPct val="90000"/>
              </a:lnSpc>
              <a:buFont typeface="Arial" panose="020B0604020202020204" pitchFamily="34" charset="0"/>
              <a:buChar char="•"/>
            </a:pPr>
            <a:r>
              <a:rPr lang="en-US" dirty="0">
                <a:latin typeface="+mn-lt"/>
              </a:rPr>
              <a:t>We build and test all packages.</a:t>
            </a:r>
          </a:p>
          <a:p>
            <a:pPr marL="285750" indent="-285750" algn="l">
              <a:lnSpc>
                <a:spcPct val="90000"/>
              </a:lnSpc>
              <a:buFont typeface="Arial" panose="020B0604020202020204" pitchFamily="34" charset="0"/>
              <a:buChar char="•"/>
            </a:pPr>
            <a:r>
              <a:rPr lang="en-US" dirty="0">
                <a:latin typeface="+mn-lt"/>
              </a:rPr>
              <a:t>Any subset is guaranteed to build if using the same build parameters, platforms.</a:t>
            </a:r>
          </a:p>
          <a:p>
            <a:pPr marL="285750" indent="-285750" algn="l">
              <a:lnSpc>
                <a:spcPct val="90000"/>
              </a:lnSpc>
              <a:buFont typeface="Arial" panose="020B0604020202020204" pitchFamily="34" charset="0"/>
              <a:buChar char="•"/>
            </a:pPr>
            <a:r>
              <a:rPr lang="en-US" dirty="0">
                <a:latin typeface="+mn-lt"/>
              </a:rPr>
              <a:t>Similar builds should work or require less effort for success.</a:t>
            </a:r>
          </a:p>
        </p:txBody>
      </p:sp>
    </p:spTree>
    <p:extLst>
      <p:ext uri="{BB962C8B-B14F-4D97-AF65-F5344CB8AC3E}">
        <p14:creationId xmlns:p14="http://schemas.microsoft.com/office/powerpoint/2010/main" val="6375636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A19BF-1F1A-EF44-8181-234B74FDA793}"/>
              </a:ext>
            </a:extLst>
          </p:cNvPr>
          <p:cNvSpPr>
            <a:spLocks noGrp="1"/>
          </p:cNvSpPr>
          <p:nvPr>
            <p:ph type="title"/>
          </p:nvPr>
        </p:nvSpPr>
        <p:spPr>
          <a:xfrm>
            <a:off x="164133" y="196634"/>
            <a:ext cx="5188134" cy="914400"/>
          </a:xfrm>
        </p:spPr>
        <p:txBody>
          <a:bodyPr/>
          <a:lstStyle/>
          <a:p>
            <a:r>
              <a:rPr lang="en-US" dirty="0"/>
              <a:t>SDK “Horizontal” Grouping:</a:t>
            </a:r>
            <a:br>
              <a:rPr lang="en-US" dirty="0"/>
            </a:br>
            <a:r>
              <a:rPr lang="en-US" dirty="0"/>
              <a:t>   Key Quality Improvement </a:t>
            </a:r>
            <a:br>
              <a:rPr lang="en-US" dirty="0"/>
            </a:br>
            <a:r>
              <a:rPr lang="en-US" dirty="0"/>
              <a:t>   Driver</a:t>
            </a:r>
          </a:p>
        </p:txBody>
      </p:sp>
      <p:sp>
        <p:nvSpPr>
          <p:cNvPr id="3" name="Content Placeholder 2">
            <a:extLst>
              <a:ext uri="{FF2B5EF4-FFF2-40B4-BE49-F238E27FC236}">
                <a16:creationId xmlns:a16="http://schemas.microsoft.com/office/drawing/2014/main" id="{0BA8D7F3-6F3F-8F43-B008-3C33EDBFABCD}"/>
              </a:ext>
            </a:extLst>
          </p:cNvPr>
          <p:cNvSpPr>
            <a:spLocks noGrp="1"/>
          </p:cNvSpPr>
          <p:nvPr>
            <p:ph idx="1"/>
          </p:nvPr>
        </p:nvSpPr>
        <p:spPr>
          <a:xfrm>
            <a:off x="370013" y="2627419"/>
            <a:ext cx="11369809" cy="4047778"/>
          </a:xfrm>
        </p:spPr>
        <p:txBody>
          <a:bodyPr>
            <a:normAutofit lnSpcReduction="10000"/>
          </a:bodyPr>
          <a:lstStyle/>
          <a:p>
            <a:pPr marL="0" indent="0">
              <a:buNone/>
            </a:pPr>
            <a:r>
              <a:rPr lang="en-US" sz="3200" u="sng" dirty="0"/>
              <a:t>Horizonal</a:t>
            </a:r>
            <a:r>
              <a:rPr lang="en-US" sz="3200" dirty="0"/>
              <a:t> (vs Vertical) Coupling</a:t>
            </a:r>
          </a:p>
          <a:p>
            <a:pPr lvl="1"/>
            <a:r>
              <a:rPr lang="en-US" sz="2800" dirty="0"/>
              <a:t>Common substrate</a:t>
            </a:r>
          </a:p>
          <a:p>
            <a:pPr lvl="1"/>
            <a:r>
              <a:rPr lang="en-US" sz="2800" dirty="0"/>
              <a:t>Similar function and purpose</a:t>
            </a:r>
          </a:p>
          <a:p>
            <a:pPr lvl="2"/>
            <a:r>
              <a:rPr lang="en-US" sz="2400" dirty="0"/>
              <a:t>e.g., compiler frameworks, math libraries</a:t>
            </a:r>
          </a:p>
          <a:p>
            <a:pPr lvl="1"/>
            <a:r>
              <a:rPr lang="en-US" sz="2800" dirty="0"/>
              <a:t>Potential benefit from common Community Policies</a:t>
            </a:r>
          </a:p>
          <a:p>
            <a:pPr lvl="2"/>
            <a:r>
              <a:rPr lang="en-US" sz="2400" dirty="0"/>
              <a:t>Best practices in software design and development and customer support</a:t>
            </a:r>
          </a:p>
          <a:p>
            <a:pPr lvl="1"/>
            <a:r>
              <a:rPr lang="en-US" sz="2800" dirty="0"/>
              <a:t>Used together, but not in the long vertical dependency chain sense</a:t>
            </a:r>
          </a:p>
          <a:p>
            <a:pPr lvl="1"/>
            <a:r>
              <a:rPr lang="en-US" sz="2800" dirty="0"/>
              <a:t>Support for (and design of) common interfaces</a:t>
            </a:r>
          </a:p>
          <a:p>
            <a:pPr lvl="2"/>
            <a:r>
              <a:rPr lang="en-US" sz="2400" dirty="0"/>
              <a:t>Commonly an aspiration, not yet reality</a:t>
            </a:r>
          </a:p>
        </p:txBody>
      </p:sp>
      <p:sp>
        <p:nvSpPr>
          <p:cNvPr id="5" name="Oval 4">
            <a:extLst>
              <a:ext uri="{FF2B5EF4-FFF2-40B4-BE49-F238E27FC236}">
                <a16:creationId xmlns:a16="http://schemas.microsoft.com/office/drawing/2014/main" id="{72C8F778-C1F3-8D47-AF9C-8DF8A47A666D}"/>
              </a:ext>
            </a:extLst>
          </p:cNvPr>
          <p:cNvSpPr/>
          <p:nvPr/>
        </p:nvSpPr>
        <p:spPr>
          <a:xfrm>
            <a:off x="4923082" y="342899"/>
            <a:ext cx="7469346" cy="1332016"/>
          </a:xfrm>
          <a:prstGeom prst="ellipse">
            <a:avLst/>
          </a:prstGeom>
          <a:noFill/>
          <a:ln w="25400">
            <a:solidFill>
              <a:schemeClr val="accent1"/>
            </a:solid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defRPr/>
            </a:pPr>
            <a:endParaRPr lang="en-US" sz="2000" dirty="0">
              <a:solidFill>
                <a:prstClr val="white"/>
              </a:solidFill>
            </a:endParaRPr>
          </a:p>
        </p:txBody>
      </p:sp>
      <p:cxnSp>
        <p:nvCxnSpPr>
          <p:cNvPr id="6" name="Straight Arrow Connector 5">
            <a:extLst>
              <a:ext uri="{FF2B5EF4-FFF2-40B4-BE49-F238E27FC236}">
                <a16:creationId xmlns:a16="http://schemas.microsoft.com/office/drawing/2014/main" id="{5CF968BE-7DD6-C645-934D-5220B4C73140}"/>
              </a:ext>
            </a:extLst>
          </p:cNvPr>
          <p:cNvCxnSpPr>
            <a:cxnSpLocks/>
            <a:endCxn id="5" idx="2"/>
          </p:cNvCxnSpPr>
          <p:nvPr/>
        </p:nvCxnSpPr>
        <p:spPr>
          <a:xfrm flipV="1">
            <a:off x="2099068" y="1008907"/>
            <a:ext cx="2824014" cy="161851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8573591-7E33-0845-BA7B-2BA5A2243AAB}"/>
              </a:ext>
            </a:extLst>
          </p:cNvPr>
          <p:cNvSpPr/>
          <p:nvPr/>
        </p:nvSpPr>
        <p:spPr>
          <a:xfrm>
            <a:off x="5781451" y="653834"/>
            <a:ext cx="2598606" cy="701040"/>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defRPr/>
            </a:pPr>
            <a:r>
              <a:rPr lang="en-US" sz="2000" dirty="0">
                <a:solidFill>
                  <a:prstClr val="white"/>
                </a:solidFill>
              </a:rPr>
              <a:t>PETSc</a:t>
            </a:r>
          </a:p>
        </p:txBody>
      </p:sp>
      <p:sp>
        <p:nvSpPr>
          <p:cNvPr id="11" name="Rectangle 10">
            <a:extLst>
              <a:ext uri="{FF2B5EF4-FFF2-40B4-BE49-F238E27FC236}">
                <a16:creationId xmlns:a16="http://schemas.microsoft.com/office/drawing/2014/main" id="{E06B92ED-AB5E-2248-878F-20B89FFD5BE1}"/>
              </a:ext>
            </a:extLst>
          </p:cNvPr>
          <p:cNvSpPr/>
          <p:nvPr/>
        </p:nvSpPr>
        <p:spPr>
          <a:xfrm>
            <a:off x="9138551" y="653834"/>
            <a:ext cx="2598606" cy="701040"/>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defRPr/>
            </a:pPr>
            <a:r>
              <a:rPr lang="en-US" sz="2000" dirty="0">
                <a:solidFill>
                  <a:prstClr val="white"/>
                </a:solidFill>
              </a:rPr>
              <a:t>Trilinos</a:t>
            </a:r>
          </a:p>
        </p:txBody>
      </p:sp>
      <p:sp>
        <p:nvSpPr>
          <p:cNvPr id="12" name="Rectangle 11">
            <a:extLst>
              <a:ext uri="{FF2B5EF4-FFF2-40B4-BE49-F238E27FC236}">
                <a16:creationId xmlns:a16="http://schemas.microsoft.com/office/drawing/2014/main" id="{3791B307-D6F8-8B42-B4CC-91A01542356A}"/>
              </a:ext>
            </a:extLst>
          </p:cNvPr>
          <p:cNvSpPr/>
          <p:nvPr/>
        </p:nvSpPr>
        <p:spPr>
          <a:xfrm>
            <a:off x="5781451" y="1674916"/>
            <a:ext cx="2598606" cy="701040"/>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defRPr/>
            </a:pPr>
            <a:r>
              <a:rPr lang="en-US" sz="2000" dirty="0">
                <a:solidFill>
                  <a:prstClr val="white"/>
                </a:solidFill>
              </a:rPr>
              <a:t>SuperLU Version X</a:t>
            </a:r>
          </a:p>
        </p:txBody>
      </p:sp>
      <p:sp>
        <p:nvSpPr>
          <p:cNvPr id="13" name="Rectangle 12">
            <a:extLst>
              <a:ext uri="{FF2B5EF4-FFF2-40B4-BE49-F238E27FC236}">
                <a16:creationId xmlns:a16="http://schemas.microsoft.com/office/drawing/2014/main" id="{2789A3FE-8505-9B49-B7C0-95839B0AE663}"/>
              </a:ext>
            </a:extLst>
          </p:cNvPr>
          <p:cNvSpPr/>
          <p:nvPr/>
        </p:nvSpPr>
        <p:spPr>
          <a:xfrm>
            <a:off x="9132300" y="1674916"/>
            <a:ext cx="2598606" cy="701040"/>
          </a:xfrm>
          <a:prstGeom prst="rect">
            <a:avLst/>
          </a:prstGeom>
          <a:solidFill>
            <a:schemeClr val="accent3"/>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ctr" anchorCtr="0" forceAA="0" compatLnSpc="1">
            <a:prstTxWarp prst="textNoShape">
              <a:avLst/>
            </a:prstTxWarp>
            <a:noAutofit/>
          </a:bodyPr>
          <a:lstStyle/>
          <a:p>
            <a:pPr algn="ctr">
              <a:lnSpc>
                <a:spcPct val="90000"/>
              </a:lnSpc>
              <a:defRPr/>
            </a:pPr>
            <a:r>
              <a:rPr lang="en-US" sz="2000" dirty="0">
                <a:solidFill>
                  <a:prstClr val="white"/>
                </a:solidFill>
              </a:rPr>
              <a:t>SuperLU Version Y</a:t>
            </a:r>
          </a:p>
        </p:txBody>
      </p:sp>
      <p:cxnSp>
        <p:nvCxnSpPr>
          <p:cNvPr id="14" name="Straight Arrow Connector 13">
            <a:extLst>
              <a:ext uri="{FF2B5EF4-FFF2-40B4-BE49-F238E27FC236}">
                <a16:creationId xmlns:a16="http://schemas.microsoft.com/office/drawing/2014/main" id="{104F78B6-C6FE-C14D-AA61-C5461EB01BBD}"/>
              </a:ext>
            </a:extLst>
          </p:cNvPr>
          <p:cNvCxnSpPr>
            <a:cxnSpLocks/>
            <a:stCxn id="9" idx="2"/>
            <a:endCxn id="12" idx="0"/>
          </p:cNvCxnSpPr>
          <p:nvPr/>
        </p:nvCxnSpPr>
        <p:spPr>
          <a:xfrm>
            <a:off x="7080754" y="1354874"/>
            <a:ext cx="0" cy="3200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5D84328-068A-9E4C-B8CE-89137DE4355C}"/>
              </a:ext>
            </a:extLst>
          </p:cNvPr>
          <p:cNvCxnSpPr>
            <a:cxnSpLocks/>
          </p:cNvCxnSpPr>
          <p:nvPr/>
        </p:nvCxnSpPr>
        <p:spPr>
          <a:xfrm>
            <a:off x="10540234" y="1354874"/>
            <a:ext cx="0" cy="32004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582EFA0-7827-EE47-A280-3B587EB07C56}"/>
              </a:ext>
            </a:extLst>
          </p:cNvPr>
          <p:cNvSpPr/>
          <p:nvPr/>
        </p:nvSpPr>
        <p:spPr>
          <a:xfrm>
            <a:off x="7767726" y="2637435"/>
            <a:ext cx="4315032" cy="1533733"/>
          </a:xfrm>
          <a:prstGeom prst="rect">
            <a:avLst/>
          </a:prstGeom>
          <a:solidFill>
            <a:srgbClr val="00B050"/>
          </a:solidFill>
          <a:ln>
            <a:noFill/>
          </a:ln>
          <a:effectLst>
            <a:outerShdw blurRad="44450" dist="27940" dir="5400000" algn="ctr">
              <a:srgbClr val="000000">
                <a:alpha val="32000"/>
              </a:srgbClr>
            </a:outerShdw>
          </a:effectLst>
        </p:spPr>
        <p:txBody>
          <a:bodyPr rot="0" spcFirstLastPara="0" vertOverflow="overflow" horzOverflow="overflow" vert="horz" wrap="square" lIns="121851" tIns="60925" rIns="121851" bIns="60925" numCol="1" spcCol="0" rtlCol="0" fromWordArt="0" anchor="t" anchorCtr="0" forceAA="0" compatLnSpc="1">
            <a:prstTxWarp prst="textNoShape">
              <a:avLst/>
            </a:prstTxWarp>
            <a:noAutofit/>
          </a:bodyPr>
          <a:lstStyle/>
          <a:p>
            <a:pPr>
              <a:lnSpc>
                <a:spcPct val="90000"/>
              </a:lnSpc>
              <a:defRPr/>
            </a:pPr>
            <a:r>
              <a:rPr lang="en-US" sz="2000" dirty="0">
                <a:solidFill>
                  <a:prstClr val="white"/>
                </a:solidFill>
              </a:rPr>
              <a:t>Horizontal grouping: </a:t>
            </a:r>
          </a:p>
          <a:p>
            <a:pPr marL="342900" indent="-342900">
              <a:lnSpc>
                <a:spcPct val="90000"/>
              </a:lnSpc>
              <a:buFont typeface="Arial" panose="020B0604020202020204" pitchFamily="34" charset="0"/>
              <a:buChar char="•"/>
              <a:defRPr/>
            </a:pPr>
            <a:r>
              <a:rPr lang="en-US" sz="2000" dirty="0">
                <a:solidFill>
                  <a:prstClr val="white"/>
                </a:solidFill>
              </a:rPr>
              <a:t>Assures X=Y.</a:t>
            </a:r>
          </a:p>
          <a:p>
            <a:pPr marL="342900" indent="-342900">
              <a:lnSpc>
                <a:spcPct val="90000"/>
              </a:lnSpc>
              <a:buFont typeface="Arial" panose="020B0604020202020204" pitchFamily="34" charset="0"/>
              <a:buChar char="•"/>
              <a:defRPr/>
            </a:pPr>
            <a:r>
              <a:rPr lang="en-US" sz="2000" dirty="0">
                <a:solidFill>
                  <a:prstClr val="white"/>
                </a:solidFill>
              </a:rPr>
              <a:t>Protects against regressions.</a:t>
            </a:r>
          </a:p>
          <a:p>
            <a:pPr marL="342900" indent="-342900">
              <a:lnSpc>
                <a:spcPct val="90000"/>
              </a:lnSpc>
              <a:buFont typeface="Arial" panose="020B0604020202020204" pitchFamily="34" charset="0"/>
              <a:buChar char="•"/>
              <a:defRPr/>
            </a:pPr>
            <a:r>
              <a:rPr lang="en-US" sz="2000" dirty="0">
                <a:solidFill>
                  <a:prstClr val="white"/>
                </a:solidFill>
              </a:rPr>
              <a:t>Transforms code coupling from heroic effort to turnkey.</a:t>
            </a:r>
          </a:p>
        </p:txBody>
      </p:sp>
      <p:cxnSp>
        <p:nvCxnSpPr>
          <p:cNvPr id="23" name="Straight Arrow Connector 22">
            <a:extLst>
              <a:ext uri="{FF2B5EF4-FFF2-40B4-BE49-F238E27FC236}">
                <a16:creationId xmlns:a16="http://schemas.microsoft.com/office/drawing/2014/main" id="{32B5E096-C0CA-BA46-9EC0-A0BCE5318E27}"/>
              </a:ext>
            </a:extLst>
          </p:cNvPr>
          <p:cNvCxnSpPr>
            <a:cxnSpLocks/>
          </p:cNvCxnSpPr>
          <p:nvPr/>
        </p:nvCxnSpPr>
        <p:spPr>
          <a:xfrm flipV="1">
            <a:off x="4305960" y="1514897"/>
            <a:ext cx="2774795" cy="11125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84F88E3-CFB9-0A46-9EFC-CC4429591A25}"/>
              </a:ext>
            </a:extLst>
          </p:cNvPr>
          <p:cNvCxnSpPr>
            <a:cxnSpLocks/>
          </p:cNvCxnSpPr>
          <p:nvPr/>
        </p:nvCxnSpPr>
        <p:spPr>
          <a:xfrm flipV="1">
            <a:off x="4305959" y="1469175"/>
            <a:ext cx="6234275" cy="117422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0212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78C88-5273-4639-8A83-EDD700CD128C}"/>
              </a:ext>
            </a:extLst>
          </p:cNvPr>
          <p:cNvSpPr>
            <a:spLocks noGrp="1"/>
          </p:cNvSpPr>
          <p:nvPr>
            <p:ph type="title"/>
          </p:nvPr>
        </p:nvSpPr>
        <p:spPr>
          <a:xfrm>
            <a:off x="408282" y="395197"/>
            <a:ext cx="11375435" cy="458587"/>
          </a:xfrm>
        </p:spPr>
        <p:txBody>
          <a:bodyPr/>
          <a:lstStyle/>
          <a:p>
            <a:r>
              <a:rPr lang="en-US" sz="2800" dirty="0"/>
              <a:t>Development of xSDK Community Policies</a:t>
            </a:r>
          </a:p>
        </p:txBody>
      </p:sp>
      <p:sp>
        <p:nvSpPr>
          <p:cNvPr id="3" name="Content Placeholder 2">
            <a:extLst>
              <a:ext uri="{FF2B5EF4-FFF2-40B4-BE49-F238E27FC236}">
                <a16:creationId xmlns:a16="http://schemas.microsoft.com/office/drawing/2014/main" id="{3C8385AB-7890-46D1-8478-B0501C93D3E2}"/>
              </a:ext>
            </a:extLst>
          </p:cNvPr>
          <p:cNvSpPr>
            <a:spLocks noGrp="1"/>
          </p:cNvSpPr>
          <p:nvPr>
            <p:ph idx="1"/>
          </p:nvPr>
        </p:nvSpPr>
        <p:spPr>
          <a:xfrm>
            <a:off x="180654" y="907229"/>
            <a:ext cx="11702034" cy="4047778"/>
          </a:xfrm>
        </p:spPr>
        <p:txBody>
          <a:bodyPr/>
          <a:lstStyle/>
          <a:p>
            <a:r>
              <a:rPr lang="en-US" sz="2200" dirty="0"/>
              <a:t>Community policies now available on </a:t>
            </a:r>
            <a:r>
              <a:rPr lang="en-US" sz="2200" dirty="0" err="1"/>
              <a:t>Github</a:t>
            </a:r>
            <a:r>
              <a:rPr lang="en-US" sz="2200" dirty="0"/>
              <a:t> for revision control and to preserve history:</a:t>
            </a:r>
            <a:br>
              <a:rPr lang="en-US" sz="2200" dirty="0"/>
            </a:br>
            <a:r>
              <a:rPr lang="en-US" sz="2000" dirty="0">
                <a:hlinkClick r:id="rId2"/>
              </a:rPr>
              <a:t>https://github.com/xsdk-project/xsdk-community-policies</a:t>
            </a:r>
            <a:endParaRPr lang="en-US" sz="2000" dirty="0"/>
          </a:p>
          <a:p>
            <a:r>
              <a:rPr lang="en-US" sz="2200" dirty="0"/>
              <a:t>Established process on how to change or add policies</a:t>
            </a:r>
          </a:p>
          <a:p>
            <a:r>
              <a:rPr lang="en-US" sz="2200" dirty="0"/>
              <a:t>Newest release: 0.5.0 </a:t>
            </a:r>
            <a:br>
              <a:rPr lang="en-US" dirty="0"/>
            </a:br>
            <a:br>
              <a:rPr lang="en-US" dirty="0"/>
            </a:br>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47C2A977-2D27-4847-A00A-C4624578235E}"/>
              </a:ext>
            </a:extLst>
          </p:cNvPr>
          <p:cNvPicPr>
            <a:picLocks noChangeAspect="1"/>
          </p:cNvPicPr>
          <p:nvPr/>
        </p:nvPicPr>
        <p:blipFill>
          <a:blip r:embed="rId3"/>
          <a:stretch>
            <a:fillRect/>
          </a:stretch>
        </p:blipFill>
        <p:spPr>
          <a:xfrm>
            <a:off x="7634812" y="1368863"/>
            <a:ext cx="3839289" cy="1070676"/>
          </a:xfrm>
          <a:prstGeom prst="rect">
            <a:avLst/>
          </a:prstGeom>
        </p:spPr>
      </p:pic>
      <p:pic>
        <p:nvPicPr>
          <p:cNvPr id="6" name="Picture 5">
            <a:extLst>
              <a:ext uri="{FF2B5EF4-FFF2-40B4-BE49-F238E27FC236}">
                <a16:creationId xmlns:a16="http://schemas.microsoft.com/office/drawing/2014/main" id="{6512E165-0A6A-4E4D-93D9-641892406ADE}"/>
              </a:ext>
            </a:extLst>
          </p:cNvPr>
          <p:cNvPicPr>
            <a:picLocks noChangeAspect="1"/>
          </p:cNvPicPr>
          <p:nvPr/>
        </p:nvPicPr>
        <p:blipFill>
          <a:blip r:embed="rId4"/>
          <a:stretch>
            <a:fillRect/>
          </a:stretch>
        </p:blipFill>
        <p:spPr>
          <a:xfrm>
            <a:off x="7394717" y="2492984"/>
            <a:ext cx="4239025" cy="3585190"/>
          </a:xfrm>
          <a:prstGeom prst="rect">
            <a:avLst/>
          </a:prstGeom>
        </p:spPr>
      </p:pic>
      <p:sp>
        <p:nvSpPr>
          <p:cNvPr id="8" name="Content Placeholder 3">
            <a:extLst>
              <a:ext uri="{FF2B5EF4-FFF2-40B4-BE49-F238E27FC236}">
                <a16:creationId xmlns:a16="http://schemas.microsoft.com/office/drawing/2014/main" id="{A4FD1DAE-D5E4-4D26-BB56-5525FE2E3E9B}"/>
              </a:ext>
            </a:extLst>
          </p:cNvPr>
          <p:cNvSpPr txBox="1">
            <a:spLocks/>
          </p:cNvSpPr>
          <p:nvPr/>
        </p:nvSpPr>
        <p:spPr>
          <a:xfrm>
            <a:off x="486786" y="2492984"/>
            <a:ext cx="6133031" cy="3995423"/>
          </a:xfrm>
          <a:prstGeom prst="rect">
            <a:avLst/>
          </a:prstGeom>
          <a:solidFill>
            <a:schemeClr val="accent1">
              <a:lumMod val="20000"/>
              <a:lumOff val="80000"/>
            </a:schemeClr>
          </a:solidFill>
          <a:ln>
            <a:solidFill>
              <a:schemeClr val="accent1"/>
            </a:solidFill>
          </a:ln>
        </p:spPr>
        <p:txBody>
          <a:bodyPr vert="horz">
            <a:normAutofit fontScale="32500" lnSpcReduction="20000"/>
          </a:bodyPr>
          <a:lst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Calibri"/>
                <a:ea typeface="+mn-ea"/>
                <a:cs typeface="Calibri"/>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Calibri"/>
                <a:ea typeface="+mn-ea"/>
                <a:cs typeface="Calibri"/>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Calibri"/>
                <a:ea typeface="+mn-ea"/>
                <a:cs typeface="Calibri"/>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Calibri"/>
                <a:ea typeface="+mn-ea"/>
                <a:cs typeface="Calibri"/>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Calibri"/>
                <a:ea typeface="+mn-ea"/>
                <a:cs typeface="Calibri"/>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700"/>
              </a:spcBef>
              <a:spcAft>
                <a:spcPts val="0"/>
              </a:spcAft>
              <a:buClr>
                <a:srgbClr val="84B641"/>
              </a:buClr>
              <a:buSzPct val="60000"/>
              <a:buFont typeface="Wingdings"/>
              <a:buNone/>
              <a:tabLst/>
              <a:defRPr/>
            </a:pPr>
            <a:endParaRPr kumimoji="0" lang="en-US" sz="800" b="0" i="0" u="none" strike="noStrike" kern="1200" cap="none" spc="0" normalizeH="0" baseline="0" noProof="0" dirty="0">
              <a:ln>
                <a:noFill/>
              </a:ln>
              <a:solidFill>
                <a:prstClr val="black"/>
              </a:solidFill>
              <a:effectLst/>
              <a:uLnTx/>
              <a:uFillTx/>
              <a:latin typeface="Calibri"/>
              <a:ea typeface="+mn-ea"/>
              <a:cs typeface="Calibri"/>
              <a:sym typeface="Arial"/>
            </a:endParaRPr>
          </a:p>
          <a:p>
            <a:pPr marL="0" marR="0" lvl="0" indent="0" algn="l" defTabSz="914400" rtl="0" eaLnBrk="1" fontAlgn="auto" latinLnBrk="0" hangingPunct="1">
              <a:lnSpc>
                <a:spcPct val="100000"/>
              </a:lnSpc>
              <a:spcBef>
                <a:spcPts val="700"/>
              </a:spcBef>
              <a:spcAft>
                <a:spcPts val="0"/>
              </a:spcAft>
              <a:buClr>
                <a:srgbClr val="84B641"/>
              </a:buClr>
              <a:buSzPct val="60000"/>
              <a:buFont typeface="Wingdings"/>
              <a:buNone/>
              <a:tabLst/>
              <a:defRPr/>
            </a:pPr>
            <a:r>
              <a:rPr kumimoji="0" lang="en-US" sz="4900" b="0" i="0" u="none" strike="noStrike" kern="1200" cap="none" spc="0" normalizeH="0" baseline="0" noProof="0" dirty="0">
                <a:ln>
                  <a:noFill/>
                </a:ln>
                <a:solidFill>
                  <a:prstClr val="black"/>
                </a:solidFill>
                <a:effectLst/>
                <a:uLnTx/>
                <a:uFillTx/>
                <a:latin typeface="Arial"/>
                <a:ea typeface="+mn-ea"/>
                <a:cs typeface="Calibri"/>
                <a:sym typeface="Arial"/>
              </a:rPr>
              <a:t>Also </a:t>
            </a:r>
            <a:r>
              <a:rPr kumimoji="0" lang="en-US" sz="4900" b="1" i="0" u="none" strike="noStrike" kern="1200" cap="none" spc="0" normalizeH="0" baseline="0" noProof="0" dirty="0">
                <a:ln>
                  <a:noFill/>
                </a:ln>
                <a:solidFill>
                  <a:prstClr val="black"/>
                </a:solidFill>
                <a:effectLst/>
                <a:uLnTx/>
                <a:uFillTx/>
                <a:latin typeface="Arial"/>
                <a:ea typeface="+mn-ea"/>
                <a:cs typeface="Calibri"/>
                <a:sym typeface="Arial"/>
              </a:rPr>
              <a:t>recommended policies</a:t>
            </a:r>
            <a:r>
              <a:rPr kumimoji="0" lang="en-US" sz="4900" b="0" i="0" u="none" strike="noStrike" kern="1200" cap="none" spc="0" normalizeH="0" baseline="0" noProof="0" dirty="0">
                <a:ln>
                  <a:noFill/>
                </a:ln>
                <a:solidFill>
                  <a:prstClr val="black"/>
                </a:solidFill>
                <a:effectLst/>
                <a:uLnTx/>
                <a:uFillTx/>
                <a:latin typeface="Arial"/>
                <a:ea typeface="+mn-ea"/>
                <a:cs typeface="Calibri"/>
                <a:sym typeface="Arial"/>
              </a:rPr>
              <a:t>, which currently are encouraged but not required:</a:t>
            </a:r>
          </a:p>
          <a:p>
            <a:pPr marL="0" marR="0" lvl="0" indent="0" algn="l" defTabSz="914400" rtl="0" eaLnBrk="1" fontAlgn="auto" latinLnBrk="0" hangingPunct="1">
              <a:lnSpc>
                <a:spcPct val="100000"/>
              </a:lnSpc>
              <a:spcBef>
                <a:spcPts val="400"/>
              </a:spcBef>
              <a:spcAft>
                <a:spcPts val="0"/>
              </a:spcAft>
              <a:buClr>
                <a:srgbClr val="84B641"/>
              </a:buClr>
              <a:buSzPct val="60000"/>
              <a:buFont typeface="Wingdings"/>
              <a:buNone/>
              <a:tabLst/>
              <a:defRPr/>
            </a:pPr>
            <a:r>
              <a:rPr kumimoji="0" lang="en-US" sz="4300" b="1" i="0" u="none" strike="noStrike" kern="1200" cap="none" spc="0" normalizeH="0" baseline="0" noProof="0" dirty="0">
                <a:ln>
                  <a:noFill/>
                </a:ln>
                <a:solidFill>
                  <a:srgbClr val="000000"/>
                </a:solidFill>
                <a:effectLst/>
                <a:uLnTx/>
                <a:uFillTx/>
                <a:latin typeface="Arial"/>
                <a:ea typeface="+mn-ea"/>
                <a:cs typeface="Calibri"/>
                <a:sym typeface="Arial"/>
              </a:rPr>
              <a:t>R1. </a:t>
            </a:r>
            <a:r>
              <a:rPr kumimoji="0" lang="en-US" sz="4300" b="0" i="0" u="none" strike="noStrike" kern="1200" cap="none" spc="0" normalizeH="0" baseline="0" noProof="0" dirty="0">
                <a:ln>
                  <a:noFill/>
                </a:ln>
                <a:solidFill>
                  <a:srgbClr val="000000"/>
                </a:solidFill>
                <a:effectLst/>
                <a:uLnTx/>
                <a:uFillTx/>
                <a:latin typeface="Arial"/>
                <a:ea typeface="+mn-ea"/>
                <a:cs typeface="Calibri"/>
                <a:sym typeface="Arial"/>
              </a:rPr>
              <a:t>Have a public repository.</a:t>
            </a:r>
          </a:p>
          <a:p>
            <a:pPr marL="0" marR="0" lvl="0" indent="0" algn="l" defTabSz="914400" rtl="0" eaLnBrk="1" fontAlgn="auto" latinLnBrk="0" hangingPunct="1">
              <a:lnSpc>
                <a:spcPct val="100000"/>
              </a:lnSpc>
              <a:spcBef>
                <a:spcPts val="400"/>
              </a:spcBef>
              <a:spcAft>
                <a:spcPts val="0"/>
              </a:spcAft>
              <a:buClr>
                <a:srgbClr val="84B641"/>
              </a:buClr>
              <a:buSzPct val="60000"/>
              <a:buFont typeface="Wingdings"/>
              <a:buNone/>
              <a:tabLst/>
              <a:defRPr/>
            </a:pPr>
            <a:r>
              <a:rPr kumimoji="0" lang="en-US" sz="4300" b="1" i="0" u="none" strike="noStrike" kern="1200" cap="none" spc="0" normalizeH="0" baseline="0" noProof="0" dirty="0">
                <a:ln>
                  <a:noFill/>
                </a:ln>
                <a:solidFill>
                  <a:srgbClr val="000000"/>
                </a:solidFill>
                <a:effectLst/>
                <a:uLnTx/>
                <a:uFillTx/>
                <a:latin typeface="Arial"/>
                <a:ea typeface="+mn-ea"/>
                <a:cs typeface="Calibri"/>
                <a:sym typeface="Arial"/>
              </a:rPr>
              <a:t>R2. </a:t>
            </a:r>
            <a:r>
              <a:rPr kumimoji="0" lang="en-US" sz="4300" b="0" i="0" u="none" strike="noStrike" kern="1200" cap="none" spc="0" normalizeH="0" baseline="0" noProof="0" dirty="0">
                <a:ln>
                  <a:noFill/>
                </a:ln>
                <a:solidFill>
                  <a:srgbClr val="000000"/>
                </a:solidFill>
                <a:effectLst/>
                <a:uLnTx/>
                <a:uFillTx/>
                <a:latin typeface="Arial"/>
                <a:ea typeface="+mn-ea"/>
                <a:cs typeface="Calibri"/>
                <a:sym typeface="Arial"/>
              </a:rPr>
              <a:t>Possible to run test suite under </a:t>
            </a:r>
            <a:r>
              <a:rPr kumimoji="0" lang="en-US" sz="4300" b="0" i="0" u="none" strike="noStrike" kern="1200" cap="none" spc="0" normalizeH="0" baseline="0" noProof="0" dirty="0" err="1">
                <a:ln>
                  <a:noFill/>
                </a:ln>
                <a:solidFill>
                  <a:srgbClr val="000000"/>
                </a:solidFill>
                <a:effectLst/>
                <a:uLnTx/>
                <a:uFillTx/>
                <a:latin typeface="Arial"/>
                <a:ea typeface="+mn-ea"/>
                <a:cs typeface="Calibri"/>
                <a:sym typeface="Arial"/>
              </a:rPr>
              <a:t>valgrind</a:t>
            </a:r>
            <a:r>
              <a:rPr kumimoji="0" lang="en-US" sz="4300" b="0" i="0" u="none" strike="noStrike" kern="1200" cap="none" spc="0" normalizeH="0" baseline="0" noProof="0" dirty="0">
                <a:ln>
                  <a:noFill/>
                </a:ln>
                <a:solidFill>
                  <a:srgbClr val="000000"/>
                </a:solidFill>
                <a:effectLst/>
                <a:uLnTx/>
                <a:uFillTx/>
                <a:latin typeface="Arial"/>
                <a:ea typeface="+mn-ea"/>
                <a:cs typeface="Calibri"/>
                <a:sym typeface="Arial"/>
              </a:rPr>
              <a:t> in order to test for memory corruption issues. </a:t>
            </a:r>
          </a:p>
          <a:p>
            <a:pPr marL="0" marR="0" lvl="0" indent="0" algn="l" defTabSz="914400" rtl="0" eaLnBrk="1" fontAlgn="auto" latinLnBrk="0" hangingPunct="1">
              <a:lnSpc>
                <a:spcPct val="100000"/>
              </a:lnSpc>
              <a:spcBef>
                <a:spcPts val="400"/>
              </a:spcBef>
              <a:spcAft>
                <a:spcPts val="0"/>
              </a:spcAft>
              <a:buClr>
                <a:srgbClr val="84B641"/>
              </a:buClr>
              <a:buSzPct val="60000"/>
              <a:buFont typeface="Wingdings"/>
              <a:buNone/>
              <a:tabLst/>
              <a:defRPr/>
            </a:pPr>
            <a:r>
              <a:rPr kumimoji="0" lang="en-US" sz="4300" b="1" i="0" u="none" strike="noStrike" kern="1200" cap="none" spc="0" normalizeH="0" baseline="0" noProof="0" dirty="0">
                <a:ln>
                  <a:noFill/>
                </a:ln>
                <a:solidFill>
                  <a:srgbClr val="000000"/>
                </a:solidFill>
                <a:effectLst/>
                <a:uLnTx/>
                <a:uFillTx/>
                <a:latin typeface="Arial"/>
                <a:ea typeface="+mn-ea"/>
                <a:cs typeface="Calibri"/>
                <a:sym typeface="Arial"/>
              </a:rPr>
              <a:t>R3. </a:t>
            </a:r>
            <a:r>
              <a:rPr kumimoji="0" lang="en-US" sz="4300" b="0" i="0" u="none" strike="noStrike" kern="1200" cap="none" spc="0" normalizeH="0" baseline="0" noProof="0" dirty="0">
                <a:ln>
                  <a:noFill/>
                </a:ln>
                <a:solidFill>
                  <a:srgbClr val="000000"/>
                </a:solidFill>
                <a:effectLst/>
                <a:uLnTx/>
                <a:uFillTx/>
                <a:latin typeface="Arial"/>
                <a:ea typeface="+mn-ea"/>
                <a:cs typeface="Calibri"/>
                <a:sym typeface="Arial"/>
              </a:rPr>
              <a:t>Adopt and document consistent system for error conditions/exceptions.</a:t>
            </a:r>
          </a:p>
          <a:p>
            <a:pPr marL="0" marR="0" lvl="0" indent="0" algn="l" defTabSz="914400" rtl="0" eaLnBrk="1" fontAlgn="auto" latinLnBrk="0" hangingPunct="1">
              <a:lnSpc>
                <a:spcPct val="100000"/>
              </a:lnSpc>
              <a:spcBef>
                <a:spcPts val="400"/>
              </a:spcBef>
              <a:spcAft>
                <a:spcPts val="0"/>
              </a:spcAft>
              <a:buClr>
                <a:srgbClr val="84B641"/>
              </a:buClr>
              <a:buSzPct val="60000"/>
              <a:buFont typeface="Wingdings"/>
              <a:buNone/>
              <a:tabLst/>
              <a:defRPr/>
            </a:pPr>
            <a:r>
              <a:rPr kumimoji="0" lang="en-US" sz="4300" b="1" i="0" u="none" strike="noStrike" kern="1200" cap="none" spc="0" normalizeH="0" baseline="0" noProof="0" dirty="0">
                <a:ln>
                  <a:noFill/>
                </a:ln>
                <a:solidFill>
                  <a:srgbClr val="000000"/>
                </a:solidFill>
                <a:effectLst/>
                <a:uLnTx/>
                <a:uFillTx/>
                <a:latin typeface="Arial"/>
                <a:ea typeface="+mn-ea"/>
                <a:cs typeface="Calibri"/>
                <a:sym typeface="Arial"/>
              </a:rPr>
              <a:t>R4. </a:t>
            </a:r>
            <a:r>
              <a:rPr kumimoji="0" lang="en-US" sz="4300" b="0" i="0" u="none" strike="noStrike" kern="1200" cap="none" spc="0" normalizeH="0" baseline="0" noProof="0" dirty="0">
                <a:ln>
                  <a:noFill/>
                </a:ln>
                <a:solidFill>
                  <a:srgbClr val="000000"/>
                </a:solidFill>
                <a:effectLst/>
                <a:uLnTx/>
                <a:uFillTx/>
                <a:latin typeface="Arial"/>
                <a:ea typeface="+mn-ea"/>
                <a:cs typeface="Calibri"/>
                <a:sym typeface="Arial"/>
              </a:rPr>
              <a:t>Free all system resources it has acquired as soon as they are no longer needed.</a:t>
            </a:r>
          </a:p>
          <a:p>
            <a:pPr marL="0" marR="0" lvl="0" indent="0" algn="l" defTabSz="914400" rtl="0" eaLnBrk="1" fontAlgn="auto" latinLnBrk="0" hangingPunct="1">
              <a:lnSpc>
                <a:spcPct val="100000"/>
              </a:lnSpc>
              <a:spcBef>
                <a:spcPts val="400"/>
              </a:spcBef>
              <a:spcAft>
                <a:spcPts val="0"/>
              </a:spcAft>
              <a:buClr>
                <a:srgbClr val="84B641"/>
              </a:buClr>
              <a:buSzPct val="60000"/>
              <a:buFont typeface="Wingdings"/>
              <a:buNone/>
              <a:tabLst/>
              <a:defRPr/>
            </a:pPr>
            <a:r>
              <a:rPr kumimoji="0" lang="en-US" sz="4300" b="1" i="0" u="none" strike="noStrike" kern="1200" cap="none" spc="0" normalizeH="0" baseline="0" noProof="0" dirty="0">
                <a:ln>
                  <a:noFill/>
                </a:ln>
                <a:solidFill>
                  <a:srgbClr val="000000"/>
                </a:solidFill>
                <a:effectLst/>
                <a:uLnTx/>
                <a:uFillTx/>
                <a:latin typeface="Arial"/>
                <a:ea typeface="+mn-ea"/>
                <a:cs typeface="Calibri"/>
                <a:sym typeface="Arial"/>
              </a:rPr>
              <a:t>R5. </a:t>
            </a:r>
            <a:r>
              <a:rPr kumimoji="0" lang="en-US" sz="4300" b="0" i="0" u="none" strike="noStrike" kern="1200" cap="none" spc="0" normalizeH="0" baseline="0" noProof="0" dirty="0">
                <a:ln>
                  <a:noFill/>
                </a:ln>
                <a:solidFill>
                  <a:srgbClr val="000000"/>
                </a:solidFill>
                <a:effectLst/>
                <a:uLnTx/>
                <a:uFillTx/>
                <a:latin typeface="Arial"/>
                <a:ea typeface="+mn-ea"/>
                <a:cs typeface="Calibri"/>
                <a:sym typeface="Arial"/>
              </a:rPr>
              <a:t>Provide a mechanism to export ordered list of library dependencies. </a:t>
            </a:r>
          </a:p>
          <a:p>
            <a:pPr marL="0" marR="0" lvl="0" indent="0" algn="l" defTabSz="914400" rtl="0" eaLnBrk="1" fontAlgn="auto" latinLnBrk="0" hangingPunct="1">
              <a:lnSpc>
                <a:spcPct val="100000"/>
              </a:lnSpc>
              <a:spcBef>
                <a:spcPts val="400"/>
              </a:spcBef>
              <a:spcAft>
                <a:spcPts val="0"/>
              </a:spcAft>
              <a:buClr>
                <a:srgbClr val="84B641"/>
              </a:buClr>
              <a:buSzPct val="60000"/>
              <a:buFont typeface="Wingdings"/>
              <a:buNone/>
              <a:tabLst/>
              <a:defRPr/>
            </a:pPr>
            <a:r>
              <a:rPr kumimoji="0" lang="en-US" sz="4300" b="1" i="0" u="none" strike="noStrike" kern="1200" cap="none" spc="0" normalizeH="0" baseline="0" noProof="0" dirty="0">
                <a:ln>
                  <a:noFill/>
                </a:ln>
                <a:solidFill>
                  <a:srgbClr val="000000"/>
                </a:solidFill>
                <a:effectLst/>
                <a:uLnTx/>
                <a:uFillTx/>
                <a:latin typeface="Arial"/>
                <a:ea typeface="+mn-ea"/>
                <a:cs typeface="Calibri"/>
                <a:sym typeface="Arial"/>
              </a:rPr>
              <a:t>R6</a:t>
            </a:r>
            <a:r>
              <a:rPr kumimoji="0" lang="en-US" sz="4300" b="0" i="0" u="none" strike="noStrike" kern="1200" cap="none" spc="0" normalizeH="0" baseline="0" noProof="0" dirty="0">
                <a:ln>
                  <a:noFill/>
                </a:ln>
                <a:solidFill>
                  <a:srgbClr val="000000"/>
                </a:solidFill>
                <a:effectLst/>
                <a:uLnTx/>
                <a:uFillTx/>
                <a:latin typeface="Arial"/>
                <a:ea typeface="+mn-ea"/>
                <a:cs typeface="Calibri"/>
                <a:sym typeface="Arial"/>
              </a:rPr>
              <a:t>. Provide versions of dependencies. </a:t>
            </a:r>
          </a:p>
          <a:p>
            <a:pPr marL="0" marR="0" lvl="0" indent="0" algn="l" defTabSz="914400" rtl="0" eaLnBrk="1" fontAlgn="auto" latinLnBrk="0" hangingPunct="1">
              <a:lnSpc>
                <a:spcPct val="100000"/>
              </a:lnSpc>
              <a:spcBef>
                <a:spcPts val="400"/>
              </a:spcBef>
              <a:spcAft>
                <a:spcPts val="0"/>
              </a:spcAft>
              <a:buClr>
                <a:srgbClr val="84B641"/>
              </a:buClr>
              <a:buSzPct val="60000"/>
              <a:buFont typeface="Wingdings"/>
              <a:buNone/>
              <a:tabLst/>
              <a:defRPr/>
            </a:pPr>
            <a:r>
              <a:rPr kumimoji="0" lang="en-US" sz="4300" b="1" i="0" u="none" strike="noStrike" kern="1200" cap="none" spc="0" normalizeH="0" baseline="0" noProof="0" dirty="0">
                <a:ln>
                  <a:noFill/>
                </a:ln>
                <a:solidFill>
                  <a:srgbClr val="DA1F28">
                    <a:lumMod val="75000"/>
                  </a:srgbClr>
                </a:solidFill>
                <a:effectLst/>
                <a:uLnTx/>
                <a:uFillTx/>
                <a:latin typeface="Arial"/>
                <a:ea typeface="+mn-ea"/>
                <a:cs typeface="Calibri"/>
                <a:sym typeface="Arial"/>
              </a:rPr>
              <a:t>R7. </a:t>
            </a:r>
            <a:r>
              <a:rPr kumimoji="0" lang="en-US" sz="4300" b="0" i="0" u="none" strike="noStrike" kern="1200" cap="none" spc="0" normalizeH="0" baseline="0" noProof="0" dirty="0">
                <a:ln>
                  <a:noFill/>
                </a:ln>
                <a:solidFill>
                  <a:srgbClr val="DA1F28">
                    <a:lumMod val="75000"/>
                  </a:srgbClr>
                </a:solidFill>
                <a:effectLst/>
                <a:uLnTx/>
                <a:uFillTx/>
                <a:latin typeface="Arial"/>
                <a:ea typeface="+mn-ea"/>
                <a:cs typeface="Calibri"/>
                <a:sym typeface="Arial"/>
              </a:rPr>
              <a:t>Have README, SUPPORT, LICENSE, and CHANGELOG file in top directory.</a:t>
            </a:r>
            <a:br>
              <a:rPr kumimoji="0" lang="en-US" sz="4300" b="0" i="0" u="none" strike="noStrike" kern="1200" cap="none" spc="0" normalizeH="0" baseline="0" noProof="0" dirty="0">
                <a:ln>
                  <a:noFill/>
                </a:ln>
                <a:solidFill>
                  <a:srgbClr val="DA1F28">
                    <a:lumMod val="75000"/>
                  </a:srgbClr>
                </a:solidFill>
                <a:effectLst/>
                <a:uLnTx/>
                <a:uFillTx/>
                <a:latin typeface="Arial"/>
                <a:ea typeface="+mn-ea"/>
                <a:cs typeface="Calibri"/>
                <a:sym typeface="Arial"/>
              </a:rPr>
            </a:br>
            <a:endParaRPr kumimoji="0" lang="en-US" sz="4300" b="1" i="0" u="none" strike="noStrike" kern="1200" cap="none" spc="0" normalizeH="0" baseline="0" noProof="0" dirty="0">
              <a:ln>
                <a:noFill/>
              </a:ln>
              <a:solidFill>
                <a:srgbClr val="DA1F28">
                  <a:lumMod val="75000"/>
                </a:srgbClr>
              </a:solidFill>
              <a:effectLst/>
              <a:uLnTx/>
              <a:uFillTx/>
              <a:latin typeface="Arial"/>
              <a:ea typeface="+mn-ea"/>
              <a:cs typeface="Calibri"/>
              <a:sym typeface="Arial"/>
            </a:endParaRPr>
          </a:p>
          <a:p>
            <a:pPr marL="0" marR="0" lvl="0" indent="0" algn="l" defTabSz="914400" rtl="0" eaLnBrk="1" fontAlgn="auto" latinLnBrk="0" hangingPunct="1">
              <a:lnSpc>
                <a:spcPct val="100000"/>
              </a:lnSpc>
              <a:spcBef>
                <a:spcPts val="400"/>
              </a:spcBef>
              <a:spcAft>
                <a:spcPts val="0"/>
              </a:spcAft>
              <a:buClr>
                <a:srgbClr val="84B641"/>
              </a:buClr>
              <a:buSzPct val="60000"/>
              <a:buFont typeface="Wingdings"/>
              <a:buNone/>
              <a:tabLst/>
              <a:defRPr/>
            </a:pPr>
            <a:r>
              <a:rPr kumimoji="0" lang="en-US" sz="4300" b="1" i="0" u="none" strike="noStrike" kern="1200" cap="none" spc="0" normalizeH="0" baseline="0" noProof="0" dirty="0">
                <a:ln>
                  <a:noFill/>
                </a:ln>
                <a:solidFill>
                  <a:srgbClr val="DA1F28">
                    <a:lumMod val="50000"/>
                  </a:srgbClr>
                </a:solidFill>
                <a:effectLst/>
                <a:uLnTx/>
                <a:uFillTx/>
                <a:latin typeface="Arial"/>
                <a:ea typeface="+mn-ea"/>
                <a:cs typeface="Calibri"/>
                <a:sym typeface="Arial"/>
              </a:rPr>
              <a:t>Changes in 0.5.0:</a:t>
            </a:r>
          </a:p>
          <a:p>
            <a:pPr marL="320040" marR="0" lvl="0" indent="-320040" algn="l" defTabSz="914400" rtl="0" eaLnBrk="1" fontAlgn="auto" latinLnBrk="0" hangingPunct="1">
              <a:lnSpc>
                <a:spcPct val="100000"/>
              </a:lnSpc>
              <a:spcBef>
                <a:spcPts val="400"/>
              </a:spcBef>
              <a:spcAft>
                <a:spcPts val="0"/>
              </a:spcAft>
              <a:buClrTx/>
              <a:buSzPct val="60000"/>
              <a:buFont typeface="Wingdings" panose="05000000000000000000" pitchFamily="2" charset="2"/>
              <a:buChar char="q"/>
              <a:tabLst/>
              <a:defRPr/>
            </a:pPr>
            <a:r>
              <a:rPr kumimoji="0" lang="en-US" sz="4300" b="1" i="0" u="none" strike="noStrike" kern="1200" cap="none" spc="0" normalizeH="0" baseline="0" noProof="0" dirty="0">
                <a:ln>
                  <a:noFill/>
                </a:ln>
                <a:solidFill>
                  <a:srgbClr val="DA1F28">
                    <a:lumMod val="50000"/>
                  </a:srgbClr>
                </a:solidFill>
                <a:effectLst/>
                <a:uLnTx/>
                <a:uFillTx/>
                <a:latin typeface="Arial"/>
                <a:ea typeface="+mn-ea"/>
                <a:cs typeface="Calibri"/>
                <a:sym typeface="Arial"/>
              </a:rPr>
              <a:t>New recommended policy R7</a:t>
            </a:r>
          </a:p>
          <a:p>
            <a:pPr marL="320040" marR="0" lvl="0" indent="-320040" algn="l" defTabSz="914400" rtl="0" eaLnBrk="1" fontAlgn="auto" latinLnBrk="0" hangingPunct="1">
              <a:lnSpc>
                <a:spcPct val="100000"/>
              </a:lnSpc>
              <a:spcBef>
                <a:spcPts val="400"/>
              </a:spcBef>
              <a:spcAft>
                <a:spcPts val="0"/>
              </a:spcAft>
              <a:buClrTx/>
              <a:buSzPct val="60000"/>
              <a:buFont typeface="Wingdings" panose="05000000000000000000" pitchFamily="2" charset="2"/>
              <a:buChar char="q"/>
              <a:tabLst/>
              <a:defRPr/>
            </a:pPr>
            <a:r>
              <a:rPr kumimoji="0" lang="en-US" sz="4300" b="1" i="0" u="none" strike="noStrike" kern="1200" cap="none" spc="0" normalizeH="0" baseline="0" noProof="0" dirty="0">
                <a:ln>
                  <a:noFill/>
                </a:ln>
                <a:solidFill>
                  <a:srgbClr val="DA1F28">
                    <a:lumMod val="50000"/>
                  </a:srgbClr>
                </a:solidFill>
                <a:effectLst/>
                <a:uLnTx/>
                <a:uFillTx/>
                <a:latin typeface="Arial"/>
                <a:ea typeface="+mn-ea"/>
                <a:cs typeface="Calibri"/>
                <a:sym typeface="Arial"/>
              </a:rPr>
              <a:t>Dropped the requirement to detect MPI 2 features in M3</a:t>
            </a:r>
          </a:p>
          <a:p>
            <a:pPr marL="320040" marR="0" lvl="0" indent="-320040" algn="l" defTabSz="914400" rtl="0" eaLnBrk="1" fontAlgn="auto" latinLnBrk="0" hangingPunct="1">
              <a:lnSpc>
                <a:spcPct val="100000"/>
              </a:lnSpc>
              <a:spcBef>
                <a:spcPts val="400"/>
              </a:spcBef>
              <a:spcAft>
                <a:spcPts val="0"/>
              </a:spcAft>
              <a:buClrTx/>
              <a:buSzPct val="60000"/>
              <a:buFont typeface="Wingdings" panose="05000000000000000000" pitchFamily="2" charset="2"/>
              <a:buChar char="q"/>
              <a:tabLst/>
              <a:defRPr/>
            </a:pPr>
            <a:r>
              <a:rPr kumimoji="0" lang="en-US" sz="4300" b="1" i="0" u="none" strike="noStrike" kern="1200" cap="none" spc="0" normalizeH="0" baseline="0" noProof="0" dirty="0">
                <a:ln>
                  <a:noFill/>
                </a:ln>
                <a:solidFill>
                  <a:srgbClr val="DA1F28">
                    <a:lumMod val="50000"/>
                  </a:srgbClr>
                </a:solidFill>
                <a:effectLst/>
                <a:uLnTx/>
                <a:uFillTx/>
                <a:latin typeface="Arial"/>
                <a:ea typeface="+mn-ea"/>
                <a:cs typeface="Calibri"/>
                <a:sym typeface="Arial"/>
              </a:rPr>
              <a:t>Made various editorial changes in M5, M13, M15, and R2 for clarification or to fix typos.</a:t>
            </a:r>
          </a:p>
          <a:p>
            <a:pPr marL="0" marR="0" lvl="0" indent="0" algn="l" defTabSz="914400" rtl="0" eaLnBrk="1" fontAlgn="auto" latinLnBrk="0" hangingPunct="1">
              <a:lnSpc>
                <a:spcPct val="100000"/>
              </a:lnSpc>
              <a:spcBef>
                <a:spcPts val="700"/>
              </a:spcBef>
              <a:spcAft>
                <a:spcPts val="0"/>
              </a:spcAft>
              <a:buClr>
                <a:srgbClr val="84B641"/>
              </a:buClr>
              <a:buSzPct val="60000"/>
              <a:buFont typeface="Wingdings"/>
              <a:buNone/>
              <a:tabLst/>
              <a:defRPr/>
            </a:pPr>
            <a:endParaRPr kumimoji="0" lang="en-US" sz="2300" b="0" i="0" u="sng" strike="noStrike" kern="1200" cap="none" spc="0" normalizeH="0" baseline="0" noProof="0" dirty="0">
              <a:ln>
                <a:noFill/>
              </a:ln>
              <a:solidFill>
                <a:srgbClr val="DA1F28">
                  <a:lumMod val="50000"/>
                </a:srgbClr>
              </a:solidFill>
              <a:effectLst/>
              <a:uLnTx/>
              <a:uFillTx/>
              <a:latin typeface="Arial"/>
              <a:ea typeface="+mn-ea"/>
              <a:cs typeface="Calibri"/>
              <a:sym typeface="Arial"/>
            </a:endParaRPr>
          </a:p>
          <a:p>
            <a:pPr marL="457200" marR="0" lvl="0" indent="-457200" algn="l" defTabSz="914400" rtl="0" eaLnBrk="1" fontAlgn="auto" latinLnBrk="0" hangingPunct="1">
              <a:lnSpc>
                <a:spcPct val="100000"/>
              </a:lnSpc>
              <a:spcBef>
                <a:spcPts val="700"/>
              </a:spcBef>
              <a:spcAft>
                <a:spcPts val="0"/>
              </a:spcAft>
              <a:buClr>
                <a:srgbClr val="84B641"/>
              </a:buClr>
              <a:buSzPct val="60000"/>
              <a:buFont typeface="Arial"/>
              <a:buChar char="•"/>
              <a:tabLst/>
              <a:defRPr/>
            </a:pPr>
            <a:endParaRPr kumimoji="0" lang="en-US" sz="4000" b="0" i="0" u="none" strike="noStrike" kern="1200" cap="none" spc="0" normalizeH="0" baseline="0" noProof="0" dirty="0">
              <a:ln>
                <a:noFill/>
              </a:ln>
              <a:solidFill>
                <a:srgbClr val="000080"/>
              </a:solidFill>
              <a:effectLst/>
              <a:uLnTx/>
              <a:uFillTx/>
              <a:latin typeface="Calibri"/>
              <a:ea typeface="+mn-ea"/>
              <a:cs typeface="Calibri"/>
              <a:sym typeface="Arial"/>
            </a:endParaRPr>
          </a:p>
          <a:p>
            <a:pPr marL="320040" marR="0" lvl="0" indent="-320040" algn="l" defTabSz="914400" rtl="0" eaLnBrk="1" fontAlgn="auto" latinLnBrk="0" hangingPunct="1">
              <a:lnSpc>
                <a:spcPct val="100000"/>
              </a:lnSpc>
              <a:spcBef>
                <a:spcPts val="700"/>
              </a:spcBef>
              <a:spcAft>
                <a:spcPts val="0"/>
              </a:spcAft>
              <a:buClr>
                <a:srgbClr val="84B641"/>
              </a:buClr>
              <a:buSzPct val="60000"/>
              <a:buFont typeface="Wingdings"/>
              <a:buChar char=""/>
              <a:tabLst/>
              <a:defRPr/>
            </a:pPr>
            <a:endParaRPr kumimoji="0" lang="en-US" sz="2900" b="0" i="0" u="none" strike="noStrike" kern="1200" cap="none" spc="0" normalizeH="0" baseline="0" noProof="0" dirty="0">
              <a:ln>
                <a:noFill/>
              </a:ln>
              <a:solidFill>
                <a:prstClr val="black"/>
              </a:solidFill>
              <a:effectLst/>
              <a:uLnTx/>
              <a:uFillTx/>
              <a:latin typeface="Calibri"/>
              <a:ea typeface="+mn-ea"/>
              <a:cs typeface="Calibri"/>
              <a:sym typeface="Arial"/>
            </a:endParaRPr>
          </a:p>
        </p:txBody>
      </p:sp>
    </p:spTree>
    <p:extLst>
      <p:ext uri="{BB962C8B-B14F-4D97-AF65-F5344CB8AC3E}">
        <p14:creationId xmlns:p14="http://schemas.microsoft.com/office/powerpoint/2010/main" val="21866927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D5528AC-3B79-49BA-BB23-B350B819EFCE}"/>
              </a:ext>
            </a:extLst>
          </p:cNvPr>
          <p:cNvPicPr>
            <a:picLocks noChangeAspect="1"/>
          </p:cNvPicPr>
          <p:nvPr/>
        </p:nvPicPr>
        <p:blipFill>
          <a:blip r:embed="rId2"/>
          <a:stretch>
            <a:fillRect/>
          </a:stretch>
        </p:blipFill>
        <p:spPr>
          <a:xfrm>
            <a:off x="6764876" y="922390"/>
            <a:ext cx="5572660" cy="3616757"/>
          </a:xfrm>
          <a:prstGeom prst="rect">
            <a:avLst/>
          </a:prstGeom>
        </p:spPr>
      </p:pic>
      <p:sp>
        <p:nvSpPr>
          <p:cNvPr id="2" name="Title 1">
            <a:extLst>
              <a:ext uri="{FF2B5EF4-FFF2-40B4-BE49-F238E27FC236}">
                <a16:creationId xmlns:a16="http://schemas.microsoft.com/office/drawing/2014/main" id="{398B4284-B9CD-486C-9D7F-83182CBB0D98}"/>
              </a:ext>
            </a:extLst>
          </p:cNvPr>
          <p:cNvSpPr>
            <a:spLocks noGrp="1"/>
          </p:cNvSpPr>
          <p:nvPr>
            <p:ph type="title"/>
          </p:nvPr>
        </p:nvSpPr>
        <p:spPr>
          <a:xfrm>
            <a:off x="365856" y="411481"/>
            <a:ext cx="11375435" cy="458587"/>
          </a:xfrm>
        </p:spPr>
        <p:txBody>
          <a:bodyPr/>
          <a:lstStyle/>
          <a:p>
            <a:r>
              <a:rPr lang="en-US" sz="2800" dirty="0"/>
              <a:t>Integration of Community Policies</a:t>
            </a:r>
          </a:p>
        </p:txBody>
      </p:sp>
      <p:sp>
        <p:nvSpPr>
          <p:cNvPr id="3" name="Content Placeholder 2">
            <a:extLst>
              <a:ext uri="{FF2B5EF4-FFF2-40B4-BE49-F238E27FC236}">
                <a16:creationId xmlns:a16="http://schemas.microsoft.com/office/drawing/2014/main" id="{3F898C5E-2F60-4B64-922B-EA0248EA2B8E}"/>
              </a:ext>
            </a:extLst>
          </p:cNvPr>
          <p:cNvSpPr>
            <a:spLocks noGrp="1"/>
          </p:cNvSpPr>
          <p:nvPr>
            <p:ph idx="1"/>
          </p:nvPr>
        </p:nvSpPr>
        <p:spPr>
          <a:xfrm>
            <a:off x="368520" y="1130786"/>
            <a:ext cx="11372771" cy="4047778"/>
          </a:xfrm>
        </p:spPr>
        <p:txBody>
          <a:bodyPr/>
          <a:lstStyle/>
          <a:p>
            <a:r>
              <a:rPr lang="en-US" sz="2400" dirty="0"/>
              <a:t>Potential new xSDK members will fill out </a:t>
            </a:r>
            <a:br>
              <a:rPr lang="en-US" sz="2400" dirty="0"/>
            </a:br>
            <a:r>
              <a:rPr lang="en-US" sz="2400" dirty="0"/>
              <a:t>compatibility form:</a:t>
            </a:r>
            <a:br>
              <a:rPr lang="en-US" sz="2400" dirty="0"/>
            </a:br>
            <a:r>
              <a:rPr lang="en-US" sz="1800" dirty="0">
                <a:hlinkClick r:id="rId3"/>
              </a:rPr>
              <a:t>https://github.com/xsdk-project/xsdk-policy-compatibility</a:t>
            </a:r>
            <a:r>
              <a:rPr lang="en-US" sz="1800" dirty="0"/>
              <a:t> </a:t>
            </a:r>
          </a:p>
          <a:p>
            <a:r>
              <a:rPr lang="en-US" sz="2400" dirty="0"/>
              <a:t>xSDK team will check for compatibility </a:t>
            </a:r>
            <a:br>
              <a:rPr lang="en-US" sz="2400" dirty="0"/>
            </a:br>
            <a:r>
              <a:rPr lang="en-US" sz="2400" dirty="0"/>
              <a:t>and approve if compatible</a:t>
            </a:r>
          </a:p>
          <a:p>
            <a:r>
              <a:rPr lang="en-US" sz="2400" dirty="0"/>
              <a:t>Designing and implementing xSDK policy </a:t>
            </a:r>
            <a:br>
              <a:rPr lang="en-US" sz="2400" dirty="0"/>
            </a:br>
            <a:r>
              <a:rPr lang="en-US" sz="2400" dirty="0"/>
              <a:t>checker to automate the policy compliance </a:t>
            </a:r>
            <a:br>
              <a:rPr lang="en-US" sz="2400" dirty="0"/>
            </a:br>
            <a:r>
              <a:rPr lang="en-US" sz="2400" dirty="0"/>
              <a:t>checking.  </a:t>
            </a:r>
          </a:p>
          <a:p>
            <a:pPr lvl="1"/>
            <a:r>
              <a:rPr lang="en-US" sz="2000" dirty="0"/>
              <a:t>Implemented checkers for a few policy rules. </a:t>
            </a:r>
            <a:br>
              <a:rPr lang="en-US" sz="2000" dirty="0"/>
            </a:br>
            <a:r>
              <a:rPr lang="en-US" sz="2000" dirty="0"/>
              <a:t>Examples: </a:t>
            </a:r>
          </a:p>
          <a:p>
            <a:pPr lvl="2"/>
            <a:r>
              <a:rPr lang="en-US" dirty="0"/>
              <a:t>M3: Employ user-provided MPI Communicator: Policy checker lists the file names that contain MPI_COMM_WORLD. </a:t>
            </a:r>
          </a:p>
          <a:p>
            <a:pPr lvl="2"/>
            <a:r>
              <a:rPr lang="en-US" dirty="0"/>
              <a:t>M7: Come with an open source license. Policy checker search license files at the top directly of the source and scan the headers of source code files.</a:t>
            </a:r>
          </a:p>
          <a:p>
            <a:endParaRPr lang="en-US" dirty="0"/>
          </a:p>
        </p:txBody>
      </p:sp>
    </p:spTree>
    <p:extLst>
      <p:ext uri="{BB962C8B-B14F-4D97-AF65-F5344CB8AC3E}">
        <p14:creationId xmlns:p14="http://schemas.microsoft.com/office/powerpoint/2010/main" val="33854766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Shape 289"/>
          <p:cNvSpPr txBox="1">
            <a:spLocks noGrp="1"/>
          </p:cNvSpPr>
          <p:nvPr>
            <p:ph type="title"/>
          </p:nvPr>
        </p:nvSpPr>
        <p:spPr>
          <a:xfrm>
            <a:off x="367348" y="411480"/>
            <a:ext cx="11372400" cy="510900"/>
          </a:xfrm>
          <a:prstGeom prst="rect">
            <a:avLst/>
          </a:prstGeom>
          <a:noFill/>
          <a:ln>
            <a:noFill/>
          </a:ln>
        </p:spPr>
        <p:txBody>
          <a:bodyPr vert="horz" wrap="square" lIns="91425" tIns="45700" rIns="91425" bIns="45700" numCol="1" anchor="t" anchorCtr="0" compatLnSpc="1">
            <a:prstTxWarp prst="textNoShape">
              <a:avLst/>
            </a:prstTxWarp>
            <a:noAutofit/>
          </a:bodyPr>
          <a:lstStyle/>
          <a:p>
            <a:pPr>
              <a:spcBef>
                <a:spcPts val="0"/>
              </a:spcBef>
              <a:spcAft>
                <a:spcPts val="0"/>
              </a:spcAft>
            </a:pPr>
            <a:r>
              <a:rPr lang="en-US" dirty="0">
                <a:solidFill>
                  <a:schemeClr val="dk1"/>
                </a:solidFill>
                <a:latin typeface="Arial"/>
                <a:ea typeface="Arial"/>
                <a:cs typeface="Arial"/>
                <a:sym typeface="Arial"/>
              </a:rPr>
              <a:t>Processes for </a:t>
            </a:r>
            <a:r>
              <a:rPr lang="en-US" dirty="0" err="1">
                <a:solidFill>
                  <a:schemeClr val="dk1"/>
                </a:solidFill>
                <a:latin typeface="Arial"/>
                <a:ea typeface="Arial"/>
                <a:cs typeface="Arial"/>
                <a:sym typeface="Arial"/>
              </a:rPr>
              <a:t>xSDK</a:t>
            </a:r>
            <a:r>
              <a:rPr lang="en-US" dirty="0">
                <a:solidFill>
                  <a:schemeClr val="dk1"/>
                </a:solidFill>
                <a:latin typeface="Arial"/>
                <a:ea typeface="Arial"/>
                <a:cs typeface="Arial"/>
                <a:sym typeface="Arial"/>
              </a:rPr>
              <a:t> release and delivery</a:t>
            </a:r>
          </a:p>
        </p:txBody>
      </p:sp>
      <p:sp>
        <p:nvSpPr>
          <p:cNvPr id="290" name="Shape 290"/>
          <p:cNvSpPr txBox="1">
            <a:spLocks noGrp="1"/>
          </p:cNvSpPr>
          <p:nvPr>
            <p:ph type="body" idx="1"/>
          </p:nvPr>
        </p:nvSpPr>
        <p:spPr>
          <a:xfrm>
            <a:off x="367349" y="1204807"/>
            <a:ext cx="8507307" cy="5077460"/>
          </a:xfrm>
          <a:prstGeom prst="rect">
            <a:avLst/>
          </a:prstGeom>
          <a:noFill/>
          <a:ln>
            <a:noFill/>
          </a:ln>
        </p:spPr>
        <p:txBody>
          <a:bodyPr vert="horz" wrap="square" lIns="91425" tIns="45700" rIns="91425" bIns="45700" numCol="1" anchor="t" anchorCtr="0" compatLnSpc="1">
            <a:prstTxWarp prst="textNoShape">
              <a:avLst/>
            </a:prstTxWarp>
            <a:noAutofit/>
          </a:bodyPr>
          <a:lstStyle/>
          <a:p>
            <a:pPr marL="230187" indent="-230187">
              <a:spcBef>
                <a:spcPts val="800"/>
              </a:spcBef>
              <a:spcAft>
                <a:spcPts val="400"/>
              </a:spcAft>
              <a:buClr>
                <a:schemeClr val="dk1"/>
              </a:buClr>
              <a:buSzPts val="2800"/>
              <a:buFont typeface="Arial"/>
              <a:buChar char="•"/>
            </a:pPr>
            <a:r>
              <a:rPr lang="en-US" sz="2400" b="1" dirty="0"/>
              <a:t>2-level release process</a:t>
            </a:r>
          </a:p>
          <a:p>
            <a:pPr lvl="1">
              <a:spcAft>
                <a:spcPts val="400"/>
              </a:spcAft>
              <a:buClr>
                <a:schemeClr val="dk1"/>
              </a:buClr>
              <a:buSzPts val="2400"/>
              <a:buFont typeface="Arial"/>
              <a:buChar char="–"/>
            </a:pPr>
            <a:r>
              <a:rPr lang="en-US" sz="2000" b="1" dirty="0" err="1"/>
              <a:t>xSDK</a:t>
            </a:r>
            <a:endParaRPr lang="en-US" sz="2000" b="1" dirty="0"/>
          </a:p>
          <a:p>
            <a:pPr lvl="2" indent="-230187">
              <a:spcAft>
                <a:spcPts val="400"/>
              </a:spcAft>
              <a:buSzPts val="2000"/>
            </a:pPr>
            <a:r>
              <a:rPr lang="en-US" sz="1800" dirty="0"/>
              <a:t>Ensure and test compatibility of mostly independent package releases</a:t>
            </a:r>
          </a:p>
          <a:p>
            <a:pPr lvl="1">
              <a:spcAft>
                <a:spcPts val="400"/>
              </a:spcAft>
              <a:buClr>
                <a:schemeClr val="dk1"/>
              </a:buClr>
              <a:buSzPts val="2400"/>
              <a:buFont typeface="Arial"/>
              <a:buChar char="–"/>
            </a:pPr>
            <a:r>
              <a:rPr lang="en-US" sz="2000" b="1" dirty="0" err="1"/>
              <a:t>xSDK</a:t>
            </a:r>
            <a:r>
              <a:rPr lang="en-US" sz="2000" b="1" dirty="0"/>
              <a:t> member packages</a:t>
            </a:r>
          </a:p>
          <a:p>
            <a:pPr lvl="2" indent="-230187">
              <a:spcAft>
                <a:spcPts val="400"/>
              </a:spcAft>
              <a:buSzPts val="2000"/>
            </a:pPr>
            <a:r>
              <a:rPr lang="en-US" sz="1800" dirty="0"/>
              <a:t>Achieve compatibility with </a:t>
            </a:r>
            <a:r>
              <a:rPr lang="en-US" sz="1800" dirty="0" err="1"/>
              <a:t>xSDK</a:t>
            </a:r>
            <a:r>
              <a:rPr lang="en-US" sz="1800" dirty="0"/>
              <a:t> community policies prior to release</a:t>
            </a:r>
          </a:p>
          <a:p>
            <a:pPr lvl="3" indent="-230187">
              <a:spcAft>
                <a:spcPts val="400"/>
              </a:spcAft>
              <a:buSzPts val="2000"/>
            </a:pPr>
            <a:r>
              <a:rPr lang="en-US" sz="1600" dirty="0">
                <a:hlinkClick r:id="rId3"/>
              </a:rPr>
              <a:t>https://github.com/xsdk-project/xsdk-policy-compatibility</a:t>
            </a:r>
            <a:r>
              <a:rPr lang="en-US" sz="1600" dirty="0"/>
              <a:t> </a:t>
            </a:r>
          </a:p>
          <a:p>
            <a:pPr lvl="2" indent="-230187">
              <a:spcAft>
                <a:spcPts val="400"/>
              </a:spcAft>
              <a:buSzPts val="2000"/>
            </a:pPr>
            <a:r>
              <a:rPr lang="en-US" sz="1800" dirty="0"/>
              <a:t>Have a </a:t>
            </a:r>
            <a:r>
              <a:rPr lang="en-US" sz="1800" dirty="0" err="1"/>
              <a:t>Spack</a:t>
            </a:r>
            <a:r>
              <a:rPr lang="en-US" sz="1800" dirty="0"/>
              <a:t> package</a:t>
            </a:r>
          </a:p>
          <a:p>
            <a:pPr lvl="2" indent="-230187">
              <a:spcAft>
                <a:spcPts val="400"/>
              </a:spcAft>
              <a:buSzPts val="2000"/>
            </a:pPr>
            <a:r>
              <a:rPr lang="en-US" sz="1800" dirty="0"/>
              <a:t>Port to target platforms</a:t>
            </a:r>
          </a:p>
          <a:p>
            <a:pPr lvl="2" indent="-230187">
              <a:spcAft>
                <a:spcPts val="400"/>
              </a:spcAft>
              <a:buSzPts val="2000"/>
            </a:pPr>
            <a:r>
              <a:rPr lang="en-US" sz="1800" dirty="0"/>
              <a:t>Provide user support</a:t>
            </a:r>
          </a:p>
          <a:p>
            <a:pPr>
              <a:spcBef>
                <a:spcPts val="800"/>
              </a:spcBef>
              <a:spcAft>
                <a:spcPts val="400"/>
              </a:spcAft>
              <a:buClr>
                <a:schemeClr val="dk1"/>
              </a:buClr>
              <a:buSzPts val="2800"/>
              <a:buFont typeface="Arial"/>
              <a:buChar char="•"/>
            </a:pPr>
            <a:r>
              <a:rPr lang="en-US" sz="2400" b="1" dirty="0"/>
              <a:t>Obtaining the latest release: </a:t>
            </a:r>
            <a:r>
              <a:rPr lang="en-US" sz="2400" dirty="0">
                <a:hlinkClick r:id="rId4"/>
              </a:rPr>
              <a:t>https://xsdk.info/releases</a:t>
            </a:r>
            <a:r>
              <a:rPr lang="en-US" sz="2400" dirty="0"/>
              <a:t> </a:t>
            </a:r>
            <a:endParaRPr lang="en-US" sz="2400" u="sng" dirty="0">
              <a:solidFill>
                <a:schemeClr val="hlink"/>
              </a:solidFill>
            </a:endParaRPr>
          </a:p>
          <a:p>
            <a:pPr>
              <a:spcBef>
                <a:spcPts val="800"/>
              </a:spcBef>
              <a:spcAft>
                <a:spcPts val="400"/>
              </a:spcAft>
              <a:buClr>
                <a:schemeClr val="dk1"/>
              </a:buClr>
              <a:buSzPts val="2800"/>
              <a:buFont typeface="Arial"/>
              <a:buChar char="•"/>
            </a:pPr>
            <a:r>
              <a:rPr lang="en-US" sz="2400" b="1" dirty="0"/>
              <a:t>Draft </a:t>
            </a:r>
            <a:r>
              <a:rPr lang="en-US" sz="2400" b="1" dirty="0" err="1"/>
              <a:t>xSDK</a:t>
            </a:r>
            <a:r>
              <a:rPr lang="en-US" sz="2400" b="1" dirty="0"/>
              <a:t> package release process checklist:</a:t>
            </a:r>
          </a:p>
          <a:p>
            <a:pPr lvl="1" indent="-215900">
              <a:spcAft>
                <a:spcPts val="400"/>
              </a:spcAft>
              <a:buClr>
                <a:schemeClr val="dk1"/>
              </a:buClr>
              <a:buSzPts val="1400"/>
              <a:buFont typeface="Arial"/>
              <a:buChar char="–"/>
            </a:pPr>
            <a:r>
              <a:rPr lang="en-US" sz="1200" u="sng" dirty="0">
                <a:solidFill>
                  <a:schemeClr val="hlink"/>
                </a:solidFill>
                <a:hlinkClick r:id="rId5"/>
              </a:rPr>
              <a:t>https://docs.google.com/document/d/16y2bL1RZg8wke0vY8c97ssvhRYNez34Q4QGg4LolEUk/edit?usp=sharing</a:t>
            </a:r>
          </a:p>
        </p:txBody>
      </p:sp>
      <p:sp>
        <p:nvSpPr>
          <p:cNvPr id="2" name="TextBox 1"/>
          <p:cNvSpPr txBox="1"/>
          <p:nvPr/>
        </p:nvSpPr>
        <p:spPr>
          <a:xfrm>
            <a:off x="9008642" y="1390016"/>
            <a:ext cx="2857898" cy="2640723"/>
          </a:xfrm>
          <a:prstGeom prst="rect">
            <a:avLst/>
          </a:prstGeom>
          <a:solidFill>
            <a:schemeClr val="tx2">
              <a:lumMod val="20000"/>
              <a:lumOff val="80000"/>
            </a:schemeClr>
          </a:solidFill>
          <a:ln>
            <a:solidFill>
              <a:schemeClr val="tx1"/>
            </a:solidFill>
          </a:ln>
        </p:spPr>
        <p:txBody>
          <a:bodyPr wrap="square" rtlCol="0">
            <a:spAutoFit/>
          </a:bodyPr>
          <a:lstStyle/>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endParaRPr kumimoji="0" lang="en-US" sz="1600" b="1" i="0" u="none" strike="noStrike" kern="0" cap="none" spc="0" normalizeH="0" baseline="0" noProof="0" dirty="0">
              <a:ln>
                <a:noFill/>
              </a:ln>
              <a:solidFill>
                <a:srgbClr val="000000"/>
              </a:solidFill>
              <a:effectLst/>
              <a:uLnTx/>
              <a:uFillTx/>
              <a:latin typeface="Aria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r>
              <a:rPr kumimoji="0" lang="en-US" sz="1400" b="1" i="0" u="none" strike="noStrike" kern="0" cap="none" spc="0" normalizeH="0" baseline="0" noProof="0" dirty="0" err="1">
                <a:ln>
                  <a:noFill/>
                </a:ln>
                <a:solidFill>
                  <a:srgbClr val="000000"/>
                </a:solidFill>
                <a:effectLst/>
                <a:uLnTx/>
                <a:uFillTx/>
                <a:latin typeface="Arial"/>
                <a:cs typeface="Arial"/>
                <a:sym typeface="Arial"/>
              </a:rPr>
              <a:t>xSDK</a:t>
            </a:r>
            <a:r>
              <a:rPr kumimoji="0" lang="en-US" sz="1400" b="1" i="0" u="none" strike="noStrike" kern="0" cap="none" spc="0" normalizeH="0" baseline="0" noProof="0" dirty="0">
                <a:ln>
                  <a:noFill/>
                </a:ln>
                <a:solidFill>
                  <a:srgbClr val="000000"/>
                </a:solidFill>
                <a:effectLst/>
                <a:uLnTx/>
                <a:uFillTx/>
                <a:latin typeface="Arial"/>
                <a:cs typeface="Arial"/>
                <a:sym typeface="Arial"/>
              </a:rPr>
              <a:t> delivery process</a:t>
            </a:r>
          </a:p>
          <a:p>
            <a:pPr marL="0" marR="0" lvl="0" indent="0" algn="l" defTabSz="914400" rtl="0" eaLnBrk="1" fontAlgn="auto" latinLnBrk="0" hangingPunct="1">
              <a:lnSpc>
                <a:spcPct val="90000"/>
              </a:lnSpc>
              <a:spcBef>
                <a:spcPts val="0"/>
              </a:spcBef>
              <a:spcAft>
                <a:spcPts val="0"/>
              </a:spcAft>
              <a:buClr>
                <a:srgbClr val="000000"/>
              </a:buClr>
              <a:buSzTx/>
              <a:buFont typeface="Arial"/>
              <a:buNone/>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90000"/>
              </a:lnSpc>
              <a:spcBef>
                <a:spcPts val="0"/>
              </a:spcBef>
              <a:spcAft>
                <a:spcPts val="0"/>
              </a:spcAft>
              <a:buClr>
                <a:srgbClr val="000000"/>
              </a:buClr>
              <a:buSzTx/>
              <a:buFont typeface="Arial"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Regular releases of software and documentation, primarily through member package release processes</a:t>
            </a:r>
          </a:p>
          <a:p>
            <a:pPr marL="285750" marR="0" lvl="0" indent="-285750" algn="l" defTabSz="914400" rtl="0" eaLnBrk="1" fontAlgn="auto" latinLnBrk="0" hangingPunct="1">
              <a:lnSpc>
                <a:spcPct val="90000"/>
              </a:lnSpc>
              <a:spcBef>
                <a:spcPts val="0"/>
              </a:spcBef>
              <a:spcAft>
                <a:spcPts val="0"/>
              </a:spcAft>
              <a:buClr>
                <a:srgbClr val="000000"/>
              </a:buClr>
              <a:buSzTx/>
              <a:buFont typeface="Arial"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a:p>
            <a:pPr marL="285750" marR="0" lvl="0" indent="-285750" algn="l" defTabSz="914400" rtl="0" eaLnBrk="1" fontAlgn="auto" latinLnBrk="0" hangingPunct="1">
              <a:lnSpc>
                <a:spcPct val="90000"/>
              </a:lnSpc>
              <a:spcBef>
                <a:spcPts val="0"/>
              </a:spcBef>
              <a:spcAft>
                <a:spcPts val="0"/>
              </a:spcAft>
              <a:buClr>
                <a:srgbClr val="000000"/>
              </a:buClr>
              <a:buSzTx/>
              <a:buFont typeface="Arial" charset="0"/>
              <a:buChar char="•"/>
              <a:tabLst/>
              <a:defRPr/>
            </a:pPr>
            <a:r>
              <a:rPr kumimoji="0" lang="en-US" sz="1400" b="0" i="0" u="none" strike="noStrike" kern="0" cap="none" spc="0" normalizeH="0" baseline="0" noProof="0" dirty="0">
                <a:ln>
                  <a:noFill/>
                </a:ln>
                <a:solidFill>
                  <a:srgbClr val="000000"/>
                </a:solidFill>
                <a:effectLst/>
                <a:uLnTx/>
                <a:uFillTx/>
                <a:latin typeface="Arial"/>
                <a:cs typeface="Arial"/>
                <a:sym typeface="Arial"/>
              </a:rPr>
              <a:t>Anytime open access to production software from GitHub, </a:t>
            </a:r>
            <a:r>
              <a:rPr kumimoji="0" lang="en-US" sz="1400" b="0" i="0" u="none" strike="noStrike" kern="0" cap="none" spc="0" normalizeH="0" baseline="0" noProof="0" dirty="0" err="1">
                <a:ln>
                  <a:noFill/>
                </a:ln>
                <a:solidFill>
                  <a:srgbClr val="000000"/>
                </a:solidFill>
                <a:effectLst/>
                <a:uLnTx/>
                <a:uFillTx/>
                <a:latin typeface="Arial"/>
                <a:cs typeface="Arial"/>
                <a:sym typeface="Arial"/>
              </a:rPr>
              <a:t>BitBucket</a:t>
            </a:r>
            <a:r>
              <a:rPr kumimoji="0" lang="en-US" sz="1400" b="0" i="0" u="none" strike="noStrike" kern="0" cap="none" spc="0" normalizeH="0" baseline="0" noProof="0" dirty="0">
                <a:ln>
                  <a:noFill/>
                </a:ln>
                <a:solidFill>
                  <a:srgbClr val="000000"/>
                </a:solidFill>
                <a:effectLst/>
                <a:uLnTx/>
                <a:uFillTx/>
                <a:latin typeface="Arial"/>
                <a:cs typeface="Arial"/>
                <a:sym typeface="Arial"/>
              </a:rPr>
              <a:t> and related community platforms</a:t>
            </a:r>
            <a:endParaRPr kumimoji="0" lang="en-US" sz="1400" b="0" i="0" u="none" strike="noStrike" kern="0" cap="none" spc="0" normalizeH="0" baseline="0" noProof="0" dirty="0">
              <a:ln>
                <a:noFill/>
              </a:ln>
              <a:solidFill>
                <a:srgbClr val="000000"/>
              </a:solidFill>
              <a:effectLst/>
              <a:uLnTx/>
              <a:uFillTx/>
              <a:latin typeface="Times New Roman" charset="0"/>
              <a:ea typeface="Times New Roman" charset="0"/>
              <a:cs typeface="Arial"/>
              <a:sym typeface="Arial"/>
            </a:endParaRPr>
          </a:p>
          <a:p>
            <a:pPr marL="285750" marR="0" lvl="0" indent="-285750" algn="l" defTabSz="914400" rtl="0" eaLnBrk="1" fontAlgn="auto" latinLnBrk="0" hangingPunct="1">
              <a:lnSpc>
                <a:spcPct val="90000"/>
              </a:lnSpc>
              <a:spcBef>
                <a:spcPts val="0"/>
              </a:spcBef>
              <a:spcAft>
                <a:spcPts val="0"/>
              </a:spcAft>
              <a:buClr>
                <a:srgbClr val="000000"/>
              </a:buClr>
              <a:buSzTx/>
              <a:buFont typeface="Arial" charset="0"/>
              <a:buChar char="•"/>
              <a:tabLst/>
              <a:defRPr/>
            </a:pPr>
            <a:endParaRPr kumimoji="0" lang="en-US" sz="1400" b="0" i="0" u="none" strike="noStrike" kern="0" cap="none" spc="0" normalizeH="0" baseline="0" noProof="0" dirty="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28358990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Freeform 22">
            <a:extLst>
              <a:ext uri="{FF2B5EF4-FFF2-40B4-BE49-F238E27FC236}">
                <a16:creationId xmlns:a16="http://schemas.microsoft.com/office/drawing/2014/main" id="{03CC7698-1508-451E-A612-B61C59FFB3E2}"/>
              </a:ext>
            </a:extLst>
          </p:cNvPr>
          <p:cNvSpPr>
            <a:spLocks/>
          </p:cNvSpPr>
          <p:nvPr/>
        </p:nvSpPr>
        <p:spPr bwMode="auto">
          <a:xfrm rot="16200000" flipH="1">
            <a:off x="8286409" y="378921"/>
            <a:ext cx="463040" cy="5129511"/>
          </a:xfrm>
          <a:custGeom>
            <a:avLst/>
            <a:gdLst>
              <a:gd name="T0" fmla="*/ 0 w 992"/>
              <a:gd name="T1" fmla="*/ 0 h 1682"/>
              <a:gd name="T2" fmla="*/ 992 w 992"/>
              <a:gd name="T3" fmla="*/ 1008 h 1682"/>
              <a:gd name="T4" fmla="*/ 992 w 992"/>
              <a:gd name="T5" fmla="*/ 1682 h 1682"/>
              <a:gd name="T6" fmla="*/ 489 w 992"/>
              <a:gd name="T7" fmla="*/ 829 h 1682"/>
              <a:gd name="T8" fmla="*/ 0 w 992"/>
              <a:gd name="T9" fmla="*/ 0 h 1682"/>
              <a:gd name="connsiteX0" fmla="*/ 0 w 10000"/>
              <a:gd name="connsiteY0" fmla="*/ 0 h 9506"/>
              <a:gd name="connsiteX1" fmla="*/ 10000 w 10000"/>
              <a:gd name="connsiteY1" fmla="*/ 5993 h 9506"/>
              <a:gd name="connsiteX2" fmla="*/ 10000 w 10000"/>
              <a:gd name="connsiteY2" fmla="*/ 9506 h 9506"/>
              <a:gd name="connsiteX3" fmla="*/ 4929 w 10000"/>
              <a:gd name="connsiteY3" fmla="*/ 4929 h 9506"/>
              <a:gd name="connsiteX4" fmla="*/ 0 w 10000"/>
              <a:gd name="connsiteY4" fmla="*/ 0 h 9506"/>
              <a:gd name="connsiteX0" fmla="*/ 0 w 10000"/>
              <a:gd name="connsiteY0" fmla="*/ 0 h 10000"/>
              <a:gd name="connsiteX1" fmla="*/ 10000 w 10000"/>
              <a:gd name="connsiteY1" fmla="*/ 3650 h 10000"/>
              <a:gd name="connsiteX2" fmla="*/ 10000 w 10000"/>
              <a:gd name="connsiteY2" fmla="*/ 10000 h 10000"/>
              <a:gd name="connsiteX3" fmla="*/ 4929 w 10000"/>
              <a:gd name="connsiteY3" fmla="*/ 5185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3650"/>
                </a:lnTo>
                <a:lnTo>
                  <a:pt x="10000" y="10000"/>
                </a:lnTo>
                <a:lnTo>
                  <a:pt x="4929" y="5185"/>
                </a:lnTo>
                <a:lnTo>
                  <a:pt x="0" y="0"/>
                </a:lnTo>
                <a:close/>
              </a:path>
            </a:pathLst>
          </a:custGeom>
          <a:gradFill flip="none" rotWithShape="1">
            <a:gsLst>
              <a:gs pos="0">
                <a:schemeClr val="accent4">
                  <a:lumMod val="0"/>
                  <a:lumOff val="100000"/>
                </a:schemeClr>
              </a:gs>
              <a:gs pos="35000">
                <a:schemeClr val="accent4">
                  <a:lumMod val="0"/>
                  <a:lumOff val="100000"/>
                </a:schemeClr>
              </a:gs>
              <a:gs pos="100000">
                <a:schemeClr val="accent4">
                  <a:lumMod val="100000"/>
                </a:schemeClr>
              </a:gs>
            </a:gsLst>
            <a:lin ang="2700000" scaled="1"/>
            <a:tileRect/>
          </a:gradFill>
          <a:ln w="9525" cap="flat" cmpd="sng" algn="ctr">
            <a:solidFill>
              <a:schemeClr val="bg1"/>
            </a:solidFill>
            <a:prstDash val="solid"/>
            <a:round/>
            <a:headEnd type="none" w="med" len="med"/>
            <a:tailEnd type="none" w="med" len="med"/>
          </a:ln>
          <a:effectLst/>
        </p:spPr>
        <p:txBody>
          <a:bodyPr lIns="82124" tIns="41061" rIns="82124" bIns="41061" anchor="ctr"/>
          <a:lstStyle/>
          <a:p>
            <a:pPr algn="ctr" defTabSz="814388">
              <a:lnSpc>
                <a:spcPct val="90000"/>
              </a:lnSpc>
              <a:defRPr/>
            </a:pPr>
            <a:endParaRPr lang="en-US">
              <a:latin typeface="Arial" charset="0"/>
              <a:cs typeface="+mn-cs"/>
            </a:endParaRPr>
          </a:p>
        </p:txBody>
      </p:sp>
      <p:sp>
        <p:nvSpPr>
          <p:cNvPr id="2" name="Title 1"/>
          <p:cNvSpPr>
            <a:spLocks noGrp="1"/>
          </p:cNvSpPr>
          <p:nvPr>
            <p:ph type="title"/>
          </p:nvPr>
        </p:nvSpPr>
        <p:spPr/>
        <p:txBody>
          <a:bodyPr/>
          <a:lstStyle/>
          <a:p>
            <a:r>
              <a:rPr lang="en-US" dirty="0"/>
              <a:t>ECP Software Technology (ST) is one of three focus areas</a:t>
            </a:r>
          </a:p>
        </p:txBody>
      </p:sp>
      <p:sp>
        <p:nvSpPr>
          <p:cNvPr id="35" name="Freeform 24"/>
          <p:cNvSpPr>
            <a:spLocks/>
          </p:cNvSpPr>
          <p:nvPr/>
        </p:nvSpPr>
        <p:spPr bwMode="auto">
          <a:xfrm rot="5400000">
            <a:off x="5840986" y="1306401"/>
            <a:ext cx="482327" cy="3255265"/>
          </a:xfrm>
          <a:custGeom>
            <a:avLst/>
            <a:gdLst>
              <a:gd name="T0" fmla="*/ 0 w 992"/>
              <a:gd name="T1" fmla="*/ 533400 h 674"/>
              <a:gd name="T2" fmla="*/ 1574800 w 992"/>
              <a:gd name="T3" fmla="*/ 0 h 674"/>
              <a:gd name="T4" fmla="*/ 1574800 w 992"/>
              <a:gd name="T5" fmla="*/ 1069975 h 674"/>
              <a:gd name="T6" fmla="*/ 0 w 992"/>
              <a:gd name="T7" fmla="*/ 533400 h 674"/>
              <a:gd name="T8" fmla="*/ 0 60000 65536"/>
              <a:gd name="T9" fmla="*/ 0 60000 65536"/>
              <a:gd name="T10" fmla="*/ 0 60000 65536"/>
              <a:gd name="T11" fmla="*/ 0 60000 65536"/>
              <a:gd name="connsiteX0" fmla="*/ 0 w 10000"/>
              <a:gd name="connsiteY0" fmla="*/ 4985 h 13011"/>
              <a:gd name="connsiteX1" fmla="*/ 10000 w 10000"/>
              <a:gd name="connsiteY1" fmla="*/ 0 h 13011"/>
              <a:gd name="connsiteX2" fmla="*/ 10000 w 10000"/>
              <a:gd name="connsiteY2" fmla="*/ 13011 h 13011"/>
              <a:gd name="connsiteX3" fmla="*/ 0 w 10000"/>
              <a:gd name="connsiteY3" fmla="*/ 4985 h 13011"/>
              <a:gd name="connsiteX0" fmla="*/ 0 w 10000"/>
              <a:gd name="connsiteY0" fmla="*/ 7904 h 15930"/>
              <a:gd name="connsiteX1" fmla="*/ 10000 w 10000"/>
              <a:gd name="connsiteY1" fmla="*/ 0 h 15930"/>
              <a:gd name="connsiteX2" fmla="*/ 10000 w 10000"/>
              <a:gd name="connsiteY2" fmla="*/ 15930 h 15930"/>
              <a:gd name="connsiteX3" fmla="*/ 0 w 10000"/>
              <a:gd name="connsiteY3" fmla="*/ 7904 h 15930"/>
            </a:gdLst>
            <a:ahLst/>
            <a:cxnLst>
              <a:cxn ang="0">
                <a:pos x="connsiteX0" y="connsiteY0"/>
              </a:cxn>
              <a:cxn ang="0">
                <a:pos x="connsiteX1" y="connsiteY1"/>
              </a:cxn>
              <a:cxn ang="0">
                <a:pos x="connsiteX2" y="connsiteY2"/>
              </a:cxn>
              <a:cxn ang="0">
                <a:pos x="connsiteX3" y="connsiteY3"/>
              </a:cxn>
            </a:cxnLst>
            <a:rect l="l" t="t" r="r" b="b"/>
            <a:pathLst>
              <a:path w="10000" h="15930">
                <a:moveTo>
                  <a:pt x="0" y="7904"/>
                </a:moveTo>
                <a:lnTo>
                  <a:pt x="10000" y="0"/>
                </a:lnTo>
                <a:lnTo>
                  <a:pt x="10000" y="15930"/>
                </a:lnTo>
                <a:lnTo>
                  <a:pt x="0" y="7904"/>
                </a:lnTo>
                <a:close/>
              </a:path>
            </a:pathLst>
          </a:custGeom>
          <a:gradFill flip="none" rotWithShape="1">
            <a:gsLst>
              <a:gs pos="100000">
                <a:schemeClr val="accent1"/>
              </a:gs>
              <a:gs pos="0">
                <a:schemeClr val="bg1">
                  <a:alpha val="8000"/>
                </a:schemeClr>
              </a:gs>
            </a:gsLst>
            <a:lin ang="0" scaled="0"/>
            <a:tileRect/>
          </a:gradFill>
          <a:ln w="9525" cap="flat" cmpd="sng" algn="ctr">
            <a:solidFill>
              <a:schemeClr val="bg1"/>
            </a:solidFill>
            <a:prstDash val="solid"/>
            <a:round/>
            <a:headEnd type="none" w="med" len="med"/>
            <a:tailEnd type="none" w="med" len="med"/>
          </a:ln>
          <a:effectLst/>
        </p:spPr>
        <p:txBody>
          <a:bodyPr lIns="82124" tIns="41061" rIns="82124" bIns="41061" anchor="ctr"/>
          <a:lstStyle/>
          <a:p>
            <a:pPr algn="ctr" defTabSz="814388">
              <a:lnSpc>
                <a:spcPct val="90000"/>
              </a:lnSpc>
            </a:pPr>
            <a:endParaRPr lang="en-US">
              <a:cs typeface="+mn-cs"/>
            </a:endParaRPr>
          </a:p>
        </p:txBody>
      </p:sp>
      <p:sp>
        <p:nvSpPr>
          <p:cNvPr id="37" name="Freeform 22"/>
          <p:cNvSpPr>
            <a:spLocks/>
          </p:cNvSpPr>
          <p:nvPr/>
        </p:nvSpPr>
        <p:spPr bwMode="auto">
          <a:xfrm rot="5400000">
            <a:off x="3405420" y="378919"/>
            <a:ext cx="463040" cy="5129513"/>
          </a:xfrm>
          <a:custGeom>
            <a:avLst/>
            <a:gdLst>
              <a:gd name="T0" fmla="*/ 0 w 992"/>
              <a:gd name="T1" fmla="*/ 0 h 1682"/>
              <a:gd name="T2" fmla="*/ 992 w 992"/>
              <a:gd name="T3" fmla="*/ 1008 h 1682"/>
              <a:gd name="T4" fmla="*/ 992 w 992"/>
              <a:gd name="T5" fmla="*/ 1682 h 1682"/>
              <a:gd name="T6" fmla="*/ 489 w 992"/>
              <a:gd name="T7" fmla="*/ 829 h 1682"/>
              <a:gd name="T8" fmla="*/ 0 w 992"/>
              <a:gd name="T9" fmla="*/ 0 h 1682"/>
              <a:gd name="connsiteX0" fmla="*/ 0 w 10000"/>
              <a:gd name="connsiteY0" fmla="*/ 0 h 9506"/>
              <a:gd name="connsiteX1" fmla="*/ 10000 w 10000"/>
              <a:gd name="connsiteY1" fmla="*/ 5993 h 9506"/>
              <a:gd name="connsiteX2" fmla="*/ 10000 w 10000"/>
              <a:gd name="connsiteY2" fmla="*/ 9506 h 9506"/>
              <a:gd name="connsiteX3" fmla="*/ 4929 w 10000"/>
              <a:gd name="connsiteY3" fmla="*/ 4929 h 9506"/>
              <a:gd name="connsiteX4" fmla="*/ 0 w 10000"/>
              <a:gd name="connsiteY4" fmla="*/ 0 h 9506"/>
              <a:gd name="connsiteX0" fmla="*/ 0 w 10000"/>
              <a:gd name="connsiteY0" fmla="*/ 0 h 10000"/>
              <a:gd name="connsiteX1" fmla="*/ 10000 w 10000"/>
              <a:gd name="connsiteY1" fmla="*/ 3650 h 10000"/>
              <a:gd name="connsiteX2" fmla="*/ 10000 w 10000"/>
              <a:gd name="connsiteY2" fmla="*/ 10000 h 10000"/>
              <a:gd name="connsiteX3" fmla="*/ 4929 w 10000"/>
              <a:gd name="connsiteY3" fmla="*/ 5185 h 10000"/>
              <a:gd name="connsiteX4" fmla="*/ 0 w 10000"/>
              <a:gd name="connsiteY4" fmla="*/ 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0000">
                <a:moveTo>
                  <a:pt x="0" y="0"/>
                </a:moveTo>
                <a:lnTo>
                  <a:pt x="10000" y="3650"/>
                </a:lnTo>
                <a:lnTo>
                  <a:pt x="10000" y="10000"/>
                </a:lnTo>
                <a:lnTo>
                  <a:pt x="4929" y="5185"/>
                </a:lnTo>
                <a:lnTo>
                  <a:pt x="0" y="0"/>
                </a:lnTo>
                <a:close/>
              </a:path>
            </a:pathLst>
          </a:custGeom>
          <a:gradFill flip="none" rotWithShape="1">
            <a:gsLst>
              <a:gs pos="75000">
                <a:srgbClr val="85B953"/>
              </a:gs>
              <a:gs pos="100000">
                <a:schemeClr val="accent2">
                  <a:alpha val="70000"/>
                </a:schemeClr>
              </a:gs>
              <a:gs pos="0">
                <a:schemeClr val="bg1">
                  <a:alpha val="0"/>
                </a:schemeClr>
              </a:gs>
            </a:gsLst>
            <a:lin ang="600000" scaled="0"/>
            <a:tileRect/>
          </a:gradFill>
          <a:ln w="9525" cap="flat" cmpd="sng" algn="ctr">
            <a:solidFill>
              <a:schemeClr val="bg1"/>
            </a:solidFill>
            <a:prstDash val="solid"/>
            <a:round/>
            <a:headEnd type="none" w="med" len="med"/>
            <a:tailEnd type="none" w="med" len="med"/>
          </a:ln>
          <a:effectLst/>
        </p:spPr>
        <p:txBody>
          <a:bodyPr lIns="82124" tIns="41061" rIns="82124" bIns="41061" anchor="ctr"/>
          <a:lstStyle/>
          <a:p>
            <a:pPr algn="ctr" defTabSz="814388">
              <a:lnSpc>
                <a:spcPct val="90000"/>
              </a:lnSpc>
              <a:defRPr/>
            </a:pPr>
            <a:endParaRPr lang="en-US">
              <a:latin typeface="Arial" charset="0"/>
              <a:cs typeface="+mn-cs"/>
            </a:endParaRPr>
          </a:p>
        </p:txBody>
      </p:sp>
      <p:sp>
        <p:nvSpPr>
          <p:cNvPr id="39" name="Rectangle 38"/>
          <p:cNvSpPr/>
          <p:nvPr/>
        </p:nvSpPr>
        <p:spPr>
          <a:xfrm>
            <a:off x="1058373" y="3190251"/>
            <a:ext cx="3255264" cy="588496"/>
          </a:xfrm>
          <a:prstGeom prst="rect">
            <a:avLst/>
          </a:prstGeom>
          <a:solidFill>
            <a:schemeClr val="accent2"/>
          </a:solidFill>
          <a:ln w="12700">
            <a:solidFill>
              <a:schemeClr val="accent2"/>
            </a:solidFill>
          </a:ln>
          <a:effectLst>
            <a:outerShdw blurRad="101600" sx="102000" sy="102000" algn="ctr" rotWithShape="0">
              <a:prstClr val="black">
                <a:alpha val="2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Application</a:t>
            </a:r>
          </a:p>
          <a:p>
            <a:pPr algn="ctr">
              <a:lnSpc>
                <a:spcPct val="90000"/>
              </a:lnSpc>
            </a:pPr>
            <a:r>
              <a:rPr lang="en-US" dirty="0">
                <a:solidFill>
                  <a:schemeClr val="bg1"/>
                </a:solidFill>
              </a:rPr>
              <a:t>Development (AD)</a:t>
            </a:r>
          </a:p>
        </p:txBody>
      </p:sp>
      <p:sp>
        <p:nvSpPr>
          <p:cNvPr id="40" name="Rectangle 39"/>
          <p:cNvSpPr/>
          <p:nvPr/>
        </p:nvSpPr>
        <p:spPr>
          <a:xfrm>
            <a:off x="4447144" y="3190251"/>
            <a:ext cx="3255264" cy="588496"/>
          </a:xfrm>
          <a:prstGeom prst="rect">
            <a:avLst/>
          </a:prstGeom>
          <a:solidFill>
            <a:schemeClr val="accent1"/>
          </a:solidFill>
          <a:ln w="12700">
            <a:solidFill>
              <a:schemeClr val="accent1"/>
            </a:solidFill>
          </a:ln>
          <a:effectLst>
            <a:outerShdw blurRad="101600" sx="102000" sy="102000" algn="ctr" rotWithShape="0">
              <a:prstClr val="black">
                <a:alpha val="2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Software</a:t>
            </a:r>
            <a:br>
              <a:rPr lang="en-US" dirty="0">
                <a:solidFill>
                  <a:schemeClr val="bg1"/>
                </a:solidFill>
              </a:rPr>
            </a:br>
            <a:r>
              <a:rPr lang="en-US" dirty="0">
                <a:solidFill>
                  <a:schemeClr val="bg1"/>
                </a:solidFill>
              </a:rPr>
              <a:t>Technology (ST)</a:t>
            </a:r>
          </a:p>
        </p:txBody>
      </p:sp>
      <p:sp>
        <p:nvSpPr>
          <p:cNvPr id="41" name="Rectangle 40"/>
          <p:cNvSpPr/>
          <p:nvPr/>
        </p:nvSpPr>
        <p:spPr>
          <a:xfrm>
            <a:off x="7833321" y="3190251"/>
            <a:ext cx="3255264" cy="588496"/>
          </a:xfrm>
          <a:prstGeom prst="rect">
            <a:avLst/>
          </a:prstGeom>
          <a:solidFill>
            <a:schemeClr val="accent4">
              <a:lumMod val="75000"/>
            </a:schemeClr>
          </a:solidFill>
          <a:ln w="12700">
            <a:solidFill>
              <a:schemeClr val="accent4">
                <a:lumMod val="75000"/>
              </a:schemeClr>
            </a:solidFill>
          </a:ln>
          <a:effectLst>
            <a:outerShdw blurRad="101600" sx="102000" sy="102000" algn="ctr" rotWithShape="0">
              <a:prstClr val="black">
                <a:alpha val="2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r>
              <a:rPr lang="en-US" dirty="0">
                <a:solidFill>
                  <a:schemeClr val="bg1"/>
                </a:solidFill>
              </a:rPr>
              <a:t>Hardware </a:t>
            </a:r>
            <a:br>
              <a:rPr lang="en-US" dirty="0">
                <a:solidFill>
                  <a:schemeClr val="bg1"/>
                </a:solidFill>
              </a:rPr>
            </a:br>
            <a:r>
              <a:rPr lang="en-US" dirty="0">
                <a:solidFill>
                  <a:schemeClr val="bg1"/>
                </a:solidFill>
              </a:rPr>
              <a:t>and Integration (HI)</a:t>
            </a:r>
          </a:p>
        </p:txBody>
      </p:sp>
      <p:grpSp>
        <p:nvGrpSpPr>
          <p:cNvPr id="3" name="Group 2">
            <a:extLst>
              <a:ext uri="{FF2B5EF4-FFF2-40B4-BE49-F238E27FC236}">
                <a16:creationId xmlns:a16="http://schemas.microsoft.com/office/drawing/2014/main" id="{77D2EFB8-09B8-4761-8360-664E09243644}"/>
              </a:ext>
            </a:extLst>
          </p:cNvPr>
          <p:cNvGrpSpPr/>
          <p:nvPr/>
        </p:nvGrpSpPr>
        <p:grpSpPr>
          <a:xfrm>
            <a:off x="1561132" y="2554912"/>
            <a:ext cx="9049561" cy="227207"/>
            <a:chOff x="1432617" y="2292265"/>
            <a:chExt cx="9049561" cy="327677"/>
          </a:xfrm>
          <a:gradFill flip="none" rotWithShape="1">
            <a:gsLst>
              <a:gs pos="98052">
                <a:schemeClr val="bg1"/>
              </a:gs>
              <a:gs pos="74000">
                <a:schemeClr val="bg1">
                  <a:lumMod val="85000"/>
                </a:schemeClr>
              </a:gs>
              <a:gs pos="0">
                <a:schemeClr val="bg1">
                  <a:lumMod val="65000"/>
                </a:schemeClr>
              </a:gs>
            </a:gsLst>
            <a:lin ang="5400000" scaled="1"/>
            <a:tileRect/>
          </a:gradFill>
        </p:grpSpPr>
        <p:sp>
          <p:nvSpPr>
            <p:cNvPr id="44" name="Line 19"/>
            <p:cNvSpPr>
              <a:spLocks noChangeShapeType="1"/>
            </p:cNvSpPr>
            <p:nvPr/>
          </p:nvSpPr>
          <p:spPr bwMode="auto">
            <a:xfrm rot="5400000">
              <a:off x="10482178" y="2292276"/>
              <a:ext cx="0" cy="0"/>
            </a:xfrm>
            <a:prstGeom prst="line">
              <a:avLst/>
            </a:prstGeom>
            <a:grp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latin typeface="+mn-lt"/>
                <a:cs typeface="+mn-cs"/>
              </a:endParaRPr>
            </a:p>
          </p:txBody>
        </p:sp>
        <p:sp>
          <p:nvSpPr>
            <p:cNvPr id="45" name="Line 20"/>
            <p:cNvSpPr>
              <a:spLocks noChangeShapeType="1"/>
            </p:cNvSpPr>
            <p:nvPr/>
          </p:nvSpPr>
          <p:spPr bwMode="auto">
            <a:xfrm rot="5400000">
              <a:off x="10482178" y="2292276"/>
              <a:ext cx="0" cy="0"/>
            </a:xfrm>
            <a:prstGeom prst="line">
              <a:avLst/>
            </a:prstGeom>
            <a:grp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latin typeface="+mn-lt"/>
                <a:cs typeface="+mn-cs"/>
              </a:endParaRPr>
            </a:p>
          </p:txBody>
        </p:sp>
        <p:sp>
          <p:nvSpPr>
            <p:cNvPr id="46" name="Freeform 21"/>
            <p:cNvSpPr>
              <a:spLocks/>
            </p:cNvSpPr>
            <p:nvPr/>
          </p:nvSpPr>
          <p:spPr bwMode="auto">
            <a:xfrm rot="5400000">
              <a:off x="8006720" y="190755"/>
              <a:ext cx="327666" cy="4530707"/>
            </a:xfrm>
            <a:custGeom>
              <a:avLst/>
              <a:gdLst>
                <a:gd name="T0" fmla="*/ 1571625 w 990"/>
                <a:gd name="T1" fmla="*/ 1781175 h 1122"/>
                <a:gd name="T2" fmla="*/ 1571625 w 990"/>
                <a:gd name="T3" fmla="*/ 1781175 h 1122"/>
                <a:gd name="T4" fmla="*/ 0 w 990"/>
                <a:gd name="T5" fmla="*/ 892175 h 1122"/>
                <a:gd name="T6" fmla="*/ 0 w 990"/>
                <a:gd name="T7" fmla="*/ 0 h 1122"/>
                <a:gd name="T8" fmla="*/ 1571625 w 990"/>
                <a:gd name="T9" fmla="*/ 1781175 h 1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1122">
                  <a:moveTo>
                    <a:pt x="990" y="1122"/>
                  </a:moveTo>
                  <a:lnTo>
                    <a:pt x="990" y="1122"/>
                  </a:lnTo>
                  <a:lnTo>
                    <a:pt x="0" y="562"/>
                  </a:lnTo>
                  <a:lnTo>
                    <a:pt x="0" y="0"/>
                  </a:lnTo>
                  <a:lnTo>
                    <a:pt x="990" y="1122"/>
                  </a:lnTo>
                  <a:close/>
                </a:path>
              </a:pathLst>
            </a:custGeom>
            <a:grp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p>
          </p:txBody>
        </p:sp>
        <p:sp>
          <p:nvSpPr>
            <p:cNvPr id="47" name="Freeform 22"/>
            <p:cNvSpPr>
              <a:spLocks/>
            </p:cNvSpPr>
            <p:nvPr/>
          </p:nvSpPr>
          <p:spPr bwMode="auto">
            <a:xfrm rot="5400000">
              <a:off x="4659686" y="1325993"/>
              <a:ext cx="327659" cy="2260238"/>
            </a:xfrm>
            <a:custGeom>
              <a:avLst/>
              <a:gdLst>
                <a:gd name="T0" fmla="*/ 1571625 w 990"/>
                <a:gd name="T1" fmla="*/ 0 h 560"/>
                <a:gd name="T2" fmla="*/ 1571625 w 990"/>
                <a:gd name="T3" fmla="*/ 0 h 560"/>
                <a:gd name="T4" fmla="*/ 1571625 w 990"/>
                <a:gd name="T5" fmla="*/ 0 h 560"/>
                <a:gd name="T6" fmla="*/ 0 w 990"/>
                <a:gd name="T7" fmla="*/ 889000 h 560"/>
                <a:gd name="T8" fmla="*/ 0 w 990"/>
                <a:gd name="T9" fmla="*/ 0 h 560"/>
                <a:gd name="T10" fmla="*/ 1571625 w 990"/>
                <a:gd name="T11" fmla="*/ 0 h 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990" h="560">
                  <a:moveTo>
                    <a:pt x="990" y="0"/>
                  </a:moveTo>
                  <a:lnTo>
                    <a:pt x="990" y="0"/>
                  </a:lnTo>
                  <a:lnTo>
                    <a:pt x="0" y="560"/>
                  </a:lnTo>
                  <a:lnTo>
                    <a:pt x="0" y="0"/>
                  </a:lnTo>
                  <a:lnTo>
                    <a:pt x="990" y="0"/>
                  </a:lnTo>
                  <a:close/>
                </a:path>
              </a:pathLst>
            </a:custGeom>
            <a:grp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latin typeface="+mn-lt"/>
                <a:cs typeface="+mn-cs"/>
              </a:endParaRPr>
            </a:p>
          </p:txBody>
        </p:sp>
        <p:sp>
          <p:nvSpPr>
            <p:cNvPr id="48" name="Freeform 17"/>
            <p:cNvSpPr>
              <a:spLocks/>
            </p:cNvSpPr>
            <p:nvPr/>
          </p:nvSpPr>
          <p:spPr bwMode="auto">
            <a:xfrm rot="5400000">
              <a:off x="6919917" y="1325984"/>
              <a:ext cx="327676" cy="2260238"/>
            </a:xfrm>
            <a:custGeom>
              <a:avLst/>
              <a:gdLst>
                <a:gd name="T0" fmla="*/ 1571625 w 990"/>
                <a:gd name="T1" fmla="*/ 889000 h 560"/>
                <a:gd name="T2" fmla="*/ 1571625 w 990"/>
                <a:gd name="T3" fmla="*/ 889000 h 560"/>
                <a:gd name="T4" fmla="*/ 0 w 990"/>
                <a:gd name="T5" fmla="*/ 889000 h 560"/>
                <a:gd name="T6" fmla="*/ 0 w 990"/>
                <a:gd name="T7" fmla="*/ 0 h 560"/>
                <a:gd name="T8" fmla="*/ 1571625 w 990"/>
                <a:gd name="T9" fmla="*/ 889000 h 560"/>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560">
                  <a:moveTo>
                    <a:pt x="990" y="560"/>
                  </a:moveTo>
                  <a:lnTo>
                    <a:pt x="990" y="560"/>
                  </a:lnTo>
                  <a:lnTo>
                    <a:pt x="0" y="560"/>
                  </a:lnTo>
                  <a:lnTo>
                    <a:pt x="0" y="0"/>
                  </a:lnTo>
                  <a:lnTo>
                    <a:pt x="990" y="560"/>
                  </a:lnTo>
                  <a:close/>
                </a:path>
              </a:pathLst>
            </a:custGeom>
            <a:grp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p>
          </p:txBody>
        </p:sp>
        <p:sp>
          <p:nvSpPr>
            <p:cNvPr id="49" name="Freeform 16"/>
            <p:cNvSpPr>
              <a:spLocks/>
            </p:cNvSpPr>
            <p:nvPr/>
          </p:nvSpPr>
          <p:spPr bwMode="auto">
            <a:xfrm rot="5400000">
              <a:off x="3533333" y="191567"/>
              <a:ext cx="327659" cy="4529091"/>
            </a:xfrm>
            <a:custGeom>
              <a:avLst/>
              <a:gdLst>
                <a:gd name="T0" fmla="*/ 1571625 w 990"/>
                <a:gd name="T1" fmla="*/ 0 h 1122"/>
                <a:gd name="T2" fmla="*/ 1571625 w 990"/>
                <a:gd name="T3" fmla="*/ 3175 h 1122"/>
                <a:gd name="T4" fmla="*/ 0 w 990"/>
                <a:gd name="T5" fmla="*/ 1781175 h 1122"/>
                <a:gd name="T6" fmla="*/ 0 w 990"/>
                <a:gd name="T7" fmla="*/ 889000 h 1122"/>
                <a:gd name="T8" fmla="*/ 1571625 w 990"/>
                <a:gd name="T9" fmla="*/ 0 h 11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990" h="1122">
                  <a:moveTo>
                    <a:pt x="990" y="0"/>
                  </a:moveTo>
                  <a:lnTo>
                    <a:pt x="990" y="2"/>
                  </a:lnTo>
                  <a:lnTo>
                    <a:pt x="0" y="1122"/>
                  </a:lnTo>
                  <a:lnTo>
                    <a:pt x="0" y="560"/>
                  </a:lnTo>
                  <a:lnTo>
                    <a:pt x="990" y="0"/>
                  </a:lnTo>
                  <a:close/>
                </a:path>
              </a:pathLst>
            </a:custGeom>
            <a:grp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dirty="0">
                <a:latin typeface="+mn-lt"/>
                <a:cs typeface="+mn-cs"/>
              </a:endParaRPr>
            </a:p>
          </p:txBody>
        </p:sp>
        <p:sp>
          <p:nvSpPr>
            <p:cNvPr id="50" name="Line 50"/>
            <p:cNvSpPr>
              <a:spLocks noChangeShapeType="1"/>
            </p:cNvSpPr>
            <p:nvPr/>
          </p:nvSpPr>
          <p:spPr bwMode="auto">
            <a:xfrm rot="5400000">
              <a:off x="10482178" y="2292276"/>
              <a:ext cx="0" cy="0"/>
            </a:xfrm>
            <a:prstGeom prst="line">
              <a:avLst/>
            </a:prstGeom>
            <a:grp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latin typeface="+mn-lt"/>
                <a:cs typeface="+mn-cs"/>
              </a:endParaRPr>
            </a:p>
          </p:txBody>
        </p:sp>
        <p:sp>
          <p:nvSpPr>
            <p:cNvPr id="51" name="Line 51"/>
            <p:cNvSpPr>
              <a:spLocks noChangeShapeType="1"/>
            </p:cNvSpPr>
            <p:nvPr/>
          </p:nvSpPr>
          <p:spPr bwMode="auto">
            <a:xfrm rot="5400000">
              <a:off x="10482178" y="2292276"/>
              <a:ext cx="0" cy="0"/>
            </a:xfrm>
            <a:prstGeom prst="line">
              <a:avLst/>
            </a:prstGeom>
            <a:grpFill/>
            <a:ln>
              <a:solidFill>
                <a:schemeClr val="bg1"/>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lnSpc>
                  <a:spcPct val="90000"/>
                </a:lnSpc>
              </a:pPr>
              <a:endParaRPr lang="en-US">
                <a:latin typeface="+mn-lt"/>
                <a:cs typeface="+mn-cs"/>
              </a:endParaRPr>
            </a:p>
          </p:txBody>
        </p:sp>
      </p:grpSp>
      <p:sp>
        <p:nvSpPr>
          <p:cNvPr id="52" name="Left-Right Arrow 51"/>
          <p:cNvSpPr/>
          <p:nvPr/>
        </p:nvSpPr>
        <p:spPr>
          <a:xfrm>
            <a:off x="1213853" y="1397868"/>
            <a:ext cx="9764293" cy="631968"/>
          </a:xfrm>
          <a:prstGeom prst="leftRightArrow">
            <a:avLst/>
          </a:prstGeom>
          <a:solidFill>
            <a:schemeClr val="bg1"/>
          </a:solidFill>
          <a:ln w="19050">
            <a:solidFill>
              <a:schemeClr val="tx1"/>
            </a:solidFill>
          </a:ln>
        </p:spPr>
        <p:txBody>
          <a:bodyPr lIns="45720" tIns="41061" rIns="45720" bIns="41061" anchor="ctr"/>
          <a:lstStyle/>
          <a:p>
            <a:pPr algn="ctr">
              <a:lnSpc>
                <a:spcPct val="90000"/>
              </a:lnSpc>
            </a:pPr>
            <a:r>
              <a:rPr lang="en-US" b="1" dirty="0">
                <a:solidFill>
                  <a:schemeClr val="tx1"/>
                </a:solidFill>
                <a:latin typeface="Arial" charset="0"/>
                <a:cs typeface="Arial" charset="0"/>
              </a:rPr>
              <a:t>Performant mission and science applications @ scale</a:t>
            </a:r>
          </a:p>
        </p:txBody>
      </p:sp>
      <p:sp>
        <p:nvSpPr>
          <p:cNvPr id="53" name="Rectangle 52"/>
          <p:cNvSpPr/>
          <p:nvPr/>
        </p:nvSpPr>
        <p:spPr>
          <a:xfrm>
            <a:off x="1648034" y="1926911"/>
            <a:ext cx="2205693" cy="631968"/>
          </a:xfrm>
          <a:prstGeom prst="rect">
            <a:avLst/>
          </a:prstGeom>
          <a:solidFill>
            <a:schemeClr val="bg1"/>
          </a:solidFill>
          <a:ln w="19050">
            <a:solidFill>
              <a:schemeClr val="tx1"/>
            </a:solidFill>
          </a:ln>
        </p:spPr>
        <p:txBody>
          <a:bodyPr lIns="45720" tIns="41061" rIns="45720" bIns="41061" anchor="ctr"/>
          <a:lstStyle/>
          <a:p>
            <a:pPr algn="ctr">
              <a:lnSpc>
                <a:spcPct val="90000"/>
              </a:lnSpc>
              <a:defRPr/>
            </a:pPr>
            <a:r>
              <a:rPr lang="en-US" dirty="0"/>
              <a:t>Aggressive RD&amp;D Project</a:t>
            </a:r>
          </a:p>
        </p:txBody>
      </p:sp>
      <p:sp>
        <p:nvSpPr>
          <p:cNvPr id="54" name="Rectangle 53"/>
          <p:cNvSpPr/>
          <p:nvPr/>
        </p:nvSpPr>
        <p:spPr>
          <a:xfrm>
            <a:off x="3886875" y="1926911"/>
            <a:ext cx="2205693" cy="631968"/>
          </a:xfrm>
          <a:prstGeom prst="rect">
            <a:avLst/>
          </a:prstGeom>
          <a:solidFill>
            <a:schemeClr val="bg1"/>
          </a:solidFill>
          <a:ln w="19050">
            <a:solidFill>
              <a:schemeClr val="tx1"/>
            </a:solidFill>
          </a:ln>
        </p:spPr>
        <p:txBody>
          <a:bodyPr lIns="45720" tIns="41061" rIns="45720" bIns="41061" anchor="ctr"/>
          <a:lstStyle/>
          <a:p>
            <a:pPr algn="ctr">
              <a:lnSpc>
                <a:spcPct val="90000"/>
              </a:lnSpc>
              <a:defRPr/>
            </a:pPr>
            <a:r>
              <a:rPr lang="en-US" dirty="0"/>
              <a:t>Mission apps &amp; integrated S/W stack</a:t>
            </a:r>
          </a:p>
        </p:txBody>
      </p:sp>
      <p:sp>
        <p:nvSpPr>
          <p:cNvPr id="55" name="Rectangle 54"/>
          <p:cNvSpPr/>
          <p:nvPr/>
        </p:nvSpPr>
        <p:spPr>
          <a:xfrm>
            <a:off x="6125716" y="1926911"/>
            <a:ext cx="2205693" cy="631968"/>
          </a:xfrm>
          <a:prstGeom prst="rect">
            <a:avLst/>
          </a:prstGeom>
          <a:solidFill>
            <a:schemeClr val="bg1"/>
          </a:solidFill>
          <a:ln w="19050">
            <a:solidFill>
              <a:schemeClr val="tx1"/>
            </a:solidFill>
          </a:ln>
        </p:spPr>
        <p:txBody>
          <a:bodyPr lIns="45720" tIns="41061" rIns="45720" bIns="41061" anchor="ctr"/>
          <a:lstStyle/>
          <a:p>
            <a:pPr algn="ctr">
              <a:lnSpc>
                <a:spcPct val="90000"/>
              </a:lnSpc>
              <a:defRPr/>
            </a:pPr>
            <a:r>
              <a:rPr lang="en-US" dirty="0"/>
              <a:t>Deployment to DOE HPC Facilities</a:t>
            </a:r>
          </a:p>
        </p:txBody>
      </p:sp>
      <p:sp>
        <p:nvSpPr>
          <p:cNvPr id="56" name="Rectangle 55"/>
          <p:cNvSpPr/>
          <p:nvPr/>
        </p:nvSpPr>
        <p:spPr>
          <a:xfrm>
            <a:off x="8364557" y="1926911"/>
            <a:ext cx="2205693" cy="631968"/>
          </a:xfrm>
          <a:prstGeom prst="rect">
            <a:avLst/>
          </a:prstGeom>
          <a:solidFill>
            <a:schemeClr val="bg1"/>
          </a:solidFill>
          <a:ln w="19050">
            <a:solidFill>
              <a:schemeClr val="tx1"/>
            </a:solidFill>
          </a:ln>
        </p:spPr>
        <p:txBody>
          <a:bodyPr lIns="45720" tIns="41061" rIns="45720" bIns="41061" anchor="ctr"/>
          <a:lstStyle/>
          <a:p>
            <a:pPr algn="ctr">
              <a:lnSpc>
                <a:spcPct val="90000"/>
              </a:lnSpc>
              <a:defRPr/>
            </a:pPr>
            <a:r>
              <a:rPr lang="en-US" dirty="0"/>
              <a:t>Hardware tech advances</a:t>
            </a:r>
          </a:p>
        </p:txBody>
      </p:sp>
      <p:sp>
        <p:nvSpPr>
          <p:cNvPr id="57" name="Rectangle 56"/>
          <p:cNvSpPr/>
          <p:nvPr/>
        </p:nvSpPr>
        <p:spPr>
          <a:xfrm>
            <a:off x="7839771" y="3790519"/>
            <a:ext cx="3255264" cy="2219069"/>
          </a:xfrm>
          <a:prstGeom prst="rect">
            <a:avLst/>
          </a:prstGeom>
          <a:ln w="12700">
            <a:solidFill>
              <a:schemeClr val="accent4"/>
            </a:solidFill>
          </a:ln>
        </p:spPr>
        <p:txBody>
          <a:bodyPr wrap="square" tIns="91440" anchor="ctr" anchorCtr="0">
            <a:noAutofit/>
          </a:bodyPr>
          <a:lstStyle/>
          <a:p>
            <a:pPr algn="ctr">
              <a:lnSpc>
                <a:spcPct val="90000"/>
              </a:lnSpc>
              <a:spcBef>
                <a:spcPts val="1200"/>
              </a:spcBef>
            </a:pPr>
            <a:r>
              <a:rPr lang="en-US" sz="1600" dirty="0"/>
              <a:t>Integrated delivery of ECP products on targeted systems at leading DOE HPC facilities</a:t>
            </a:r>
          </a:p>
          <a:p>
            <a:pPr algn="ctr">
              <a:lnSpc>
                <a:spcPct val="90000"/>
              </a:lnSpc>
              <a:spcBef>
                <a:spcPts val="1200"/>
              </a:spcBef>
            </a:pPr>
            <a:r>
              <a:rPr lang="en-US" sz="1600" dirty="0">
                <a:solidFill>
                  <a:srgbClr val="C00000"/>
                </a:solidFill>
              </a:rPr>
              <a:t>6 US HPC vendors focused on exascale node and system design; application integration and software deployment to facilities</a:t>
            </a:r>
          </a:p>
        </p:txBody>
      </p:sp>
      <p:sp>
        <p:nvSpPr>
          <p:cNvPr id="58" name="Rectangle 57"/>
          <p:cNvSpPr/>
          <p:nvPr/>
        </p:nvSpPr>
        <p:spPr>
          <a:xfrm>
            <a:off x="4449072" y="3790519"/>
            <a:ext cx="3255264" cy="2219069"/>
          </a:xfrm>
          <a:prstGeom prst="rect">
            <a:avLst/>
          </a:prstGeom>
          <a:ln w="12700">
            <a:solidFill>
              <a:schemeClr val="accent1"/>
            </a:solidFill>
          </a:ln>
        </p:spPr>
        <p:txBody>
          <a:bodyPr wrap="square" tIns="91440" anchor="ctr" anchorCtr="0">
            <a:noAutofit/>
          </a:bodyPr>
          <a:lstStyle/>
          <a:p>
            <a:pPr algn="ctr">
              <a:lnSpc>
                <a:spcPct val="90000"/>
              </a:lnSpc>
              <a:spcBef>
                <a:spcPts val="1200"/>
              </a:spcBef>
            </a:pPr>
            <a:r>
              <a:rPr lang="en-US" sz="1600" dirty="0"/>
              <a:t>Deliver expanded and vertically integrated software stack to achieve full potential of exascale computing</a:t>
            </a:r>
          </a:p>
          <a:p>
            <a:pPr algn="ctr">
              <a:lnSpc>
                <a:spcPct val="90000"/>
              </a:lnSpc>
              <a:spcBef>
                <a:spcPts val="1200"/>
              </a:spcBef>
            </a:pPr>
            <a:r>
              <a:rPr lang="en-US" sz="1600" b="1" dirty="0">
                <a:solidFill>
                  <a:schemeClr val="accent3">
                    <a:lumMod val="50000"/>
                  </a:schemeClr>
                </a:solidFill>
              </a:rPr>
              <a:t>70 unique software products </a:t>
            </a:r>
            <a:r>
              <a:rPr lang="en-US" sz="1600" dirty="0">
                <a:solidFill>
                  <a:schemeClr val="accent3">
                    <a:lumMod val="50000"/>
                  </a:schemeClr>
                </a:solidFill>
              </a:rPr>
              <a:t>spanning programming models </a:t>
            </a:r>
            <a:br>
              <a:rPr lang="en-US" sz="1600" dirty="0">
                <a:solidFill>
                  <a:schemeClr val="accent3">
                    <a:lumMod val="50000"/>
                  </a:schemeClr>
                </a:solidFill>
              </a:rPr>
            </a:br>
            <a:r>
              <a:rPr lang="en-US" sz="1600" dirty="0">
                <a:solidFill>
                  <a:schemeClr val="accent3">
                    <a:lumMod val="50000"/>
                  </a:schemeClr>
                </a:solidFill>
              </a:rPr>
              <a:t>and run times, math libraries, </a:t>
            </a:r>
            <a:br>
              <a:rPr lang="en-US" sz="1600" dirty="0">
                <a:solidFill>
                  <a:schemeClr val="accent3">
                    <a:lumMod val="50000"/>
                  </a:schemeClr>
                </a:solidFill>
              </a:rPr>
            </a:br>
            <a:r>
              <a:rPr lang="en-US" sz="1600" dirty="0">
                <a:solidFill>
                  <a:schemeClr val="accent3">
                    <a:lumMod val="50000"/>
                  </a:schemeClr>
                </a:solidFill>
              </a:rPr>
              <a:t>data and visualization</a:t>
            </a:r>
          </a:p>
        </p:txBody>
      </p:sp>
      <p:sp>
        <p:nvSpPr>
          <p:cNvPr id="59" name="Rectangle 58"/>
          <p:cNvSpPr/>
          <p:nvPr/>
        </p:nvSpPr>
        <p:spPr>
          <a:xfrm>
            <a:off x="1058373" y="3790519"/>
            <a:ext cx="3255264" cy="2219069"/>
          </a:xfrm>
          <a:prstGeom prst="rect">
            <a:avLst/>
          </a:prstGeom>
          <a:ln w="12700">
            <a:solidFill>
              <a:schemeClr val="accent2"/>
            </a:solidFill>
          </a:ln>
        </p:spPr>
        <p:txBody>
          <a:bodyPr wrap="square" tIns="91440" anchor="ctr" anchorCtr="0">
            <a:noAutofit/>
          </a:bodyPr>
          <a:lstStyle/>
          <a:p>
            <a:pPr algn="ctr">
              <a:lnSpc>
                <a:spcPct val="90000"/>
              </a:lnSpc>
              <a:spcBef>
                <a:spcPts val="1200"/>
              </a:spcBef>
            </a:pPr>
            <a:r>
              <a:rPr lang="en-US" sz="1600" dirty="0"/>
              <a:t>Develop and enhance the predictive capability of applications critical to the DOE</a:t>
            </a:r>
          </a:p>
          <a:p>
            <a:pPr algn="ctr">
              <a:lnSpc>
                <a:spcPct val="90000"/>
              </a:lnSpc>
              <a:spcBef>
                <a:spcPts val="1200"/>
              </a:spcBef>
            </a:pPr>
            <a:r>
              <a:rPr lang="en-US" sz="1600" b="1" dirty="0">
                <a:solidFill>
                  <a:schemeClr val="accent2">
                    <a:lumMod val="75000"/>
                  </a:schemeClr>
                </a:solidFill>
              </a:rPr>
              <a:t>24 applications </a:t>
            </a:r>
            <a:r>
              <a:rPr lang="en-US" sz="1600" dirty="0">
                <a:solidFill>
                  <a:schemeClr val="accent2">
                    <a:lumMod val="75000"/>
                  </a:schemeClr>
                </a:solidFill>
              </a:rPr>
              <a:t>including national security, to energy, earth systems, economic security, materials, and data</a:t>
            </a:r>
          </a:p>
        </p:txBody>
      </p:sp>
      <p:sp>
        <p:nvSpPr>
          <p:cNvPr id="4" name="Oval 3">
            <a:extLst>
              <a:ext uri="{FF2B5EF4-FFF2-40B4-BE49-F238E27FC236}">
                <a16:creationId xmlns:a16="http://schemas.microsoft.com/office/drawing/2014/main" id="{7873AC55-3CDC-5E43-8EBD-2410F604260F}"/>
              </a:ext>
            </a:extLst>
          </p:cNvPr>
          <p:cNvSpPr/>
          <p:nvPr/>
        </p:nvSpPr>
        <p:spPr>
          <a:xfrm>
            <a:off x="4114800" y="2554912"/>
            <a:ext cx="3886200" cy="4038393"/>
          </a:xfrm>
          <a:prstGeom prst="ellipse">
            <a:avLst/>
          </a:prstGeom>
          <a:noFill/>
          <a:ln w="3175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algn="l">
              <a:lnSpc>
                <a:spcPct val="90000"/>
              </a:lnSpc>
            </a:pPr>
            <a:endParaRPr lang="en-US" dirty="0">
              <a:solidFill>
                <a:schemeClr val="tx1"/>
              </a:solidFill>
            </a:endParaRPr>
          </a:p>
        </p:txBody>
      </p:sp>
    </p:spTree>
    <p:extLst>
      <p:ext uri="{BB962C8B-B14F-4D97-AF65-F5344CB8AC3E}">
        <p14:creationId xmlns:p14="http://schemas.microsoft.com/office/powerpoint/2010/main" val="29547785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2281F-C418-6D4E-8482-A877865026EB}"/>
              </a:ext>
            </a:extLst>
          </p:cNvPr>
          <p:cNvSpPr>
            <a:spLocks noGrp="1"/>
          </p:cNvSpPr>
          <p:nvPr>
            <p:ph type="title"/>
          </p:nvPr>
        </p:nvSpPr>
        <p:spPr/>
        <p:txBody>
          <a:bodyPr/>
          <a:lstStyle/>
          <a:p>
            <a:r>
              <a:rPr lang="en-US" dirty="0"/>
              <a:t>There are 5 L4 projects to define and/or enhance SDKs</a:t>
            </a:r>
          </a:p>
        </p:txBody>
      </p:sp>
      <p:sp>
        <p:nvSpPr>
          <p:cNvPr id="3" name="Content Placeholder 2">
            <a:extLst>
              <a:ext uri="{FF2B5EF4-FFF2-40B4-BE49-F238E27FC236}">
                <a16:creationId xmlns:a16="http://schemas.microsoft.com/office/drawing/2014/main" id="{93392505-41C1-4E4F-B7A9-F933806138A4}"/>
              </a:ext>
            </a:extLst>
          </p:cNvPr>
          <p:cNvSpPr>
            <a:spLocks noGrp="1"/>
          </p:cNvSpPr>
          <p:nvPr>
            <p:ph sz="half" idx="2"/>
          </p:nvPr>
        </p:nvSpPr>
        <p:spPr>
          <a:xfrm>
            <a:off x="1237054" y="1362607"/>
            <a:ext cx="6753774" cy="4610100"/>
          </a:xfrm>
          <a:solidFill>
            <a:schemeClr val="bg1"/>
          </a:solidFill>
          <a:ln>
            <a:solidFill>
              <a:schemeClr val="tx1"/>
            </a:solidFill>
          </a:ln>
          <a:effectLst>
            <a:outerShdw blurRad="127000" dist="127000" dir="2700000" algn="tl" rotWithShape="0">
              <a:prstClr val="black">
                <a:alpha val="40000"/>
              </a:prstClr>
            </a:outerShdw>
          </a:effectLst>
        </p:spPr>
        <p:txBody>
          <a:bodyPr/>
          <a:lstStyle/>
          <a:p>
            <a:r>
              <a:rPr lang="en-US" sz="2400" dirty="0"/>
              <a:t>Each L3 area has an L4 project devoted to SDK definition and coordination across the portfolio</a:t>
            </a:r>
          </a:p>
          <a:p>
            <a:r>
              <a:rPr lang="en-US" sz="2400" dirty="0"/>
              <a:t>Software ecosystem L4 project focuses on packaging</a:t>
            </a:r>
          </a:p>
          <a:p>
            <a:pPr lvl="1"/>
            <a:r>
              <a:rPr lang="en-US" sz="2000" dirty="0" err="1"/>
              <a:t>Spack</a:t>
            </a:r>
            <a:endParaRPr lang="en-US" sz="2000" dirty="0"/>
          </a:p>
          <a:p>
            <a:pPr lvl="1"/>
            <a:r>
              <a:rPr lang="en-US" sz="2000" dirty="0"/>
              <a:t>Containers</a:t>
            </a:r>
          </a:p>
          <a:p>
            <a:r>
              <a:rPr lang="en-US" sz="2400" dirty="0"/>
              <a:t>Strong coordination with HI Software Deployment projects</a:t>
            </a:r>
          </a:p>
          <a:p>
            <a:r>
              <a:rPr lang="en-US" sz="2400" dirty="0"/>
              <a:t>Drives milestone-based planning</a:t>
            </a:r>
          </a:p>
        </p:txBody>
      </p:sp>
      <p:pic>
        <p:nvPicPr>
          <p:cNvPr id="9" name="Picture 8">
            <a:extLst>
              <a:ext uri="{FF2B5EF4-FFF2-40B4-BE49-F238E27FC236}">
                <a16:creationId xmlns:a16="http://schemas.microsoft.com/office/drawing/2014/main" id="{C2CE8457-E9AB-A447-BBC7-1B9F3307706A}"/>
              </a:ext>
            </a:extLst>
          </p:cNvPr>
          <p:cNvPicPr>
            <a:picLocks noChangeAspect="1"/>
          </p:cNvPicPr>
          <p:nvPr/>
        </p:nvPicPr>
        <p:blipFill>
          <a:blip r:embed="rId2"/>
          <a:stretch>
            <a:fillRect/>
          </a:stretch>
        </p:blipFill>
        <p:spPr>
          <a:xfrm>
            <a:off x="8637259" y="963778"/>
            <a:ext cx="1788476" cy="5407758"/>
          </a:xfrm>
          <a:prstGeom prst="rect">
            <a:avLst/>
          </a:prstGeom>
        </p:spPr>
      </p:pic>
      <p:sp>
        <p:nvSpPr>
          <p:cNvPr id="12" name="TextBox 11">
            <a:extLst>
              <a:ext uri="{FF2B5EF4-FFF2-40B4-BE49-F238E27FC236}">
                <a16:creationId xmlns:a16="http://schemas.microsoft.com/office/drawing/2014/main" id="{4F827375-E1F4-5D4F-BF6A-7223197CF0D2}"/>
              </a:ext>
            </a:extLst>
          </p:cNvPr>
          <p:cNvSpPr txBox="1"/>
          <p:nvPr/>
        </p:nvSpPr>
        <p:spPr>
          <a:xfrm>
            <a:off x="10959098" y="16027"/>
            <a:ext cx="1232902" cy="228600"/>
          </a:xfrm>
          <a:prstGeom prst="rect">
            <a:avLst/>
          </a:prstGeom>
          <a:solidFill>
            <a:schemeClr val="accent2">
              <a:lumMod val="60000"/>
              <a:lumOff val="40000"/>
            </a:schemeClr>
          </a:solidFill>
        </p:spPr>
        <p:txBody>
          <a:bodyPr wrap="none" rtlCol="0" anchor="ctr">
            <a:spAutoFit/>
          </a:bodyPr>
          <a:lstStyle/>
          <a:p>
            <a:pPr algn="r">
              <a:lnSpc>
                <a:spcPct val="90000"/>
              </a:lnSpc>
            </a:pPr>
            <a:r>
              <a:rPr lang="en-US" sz="1600" dirty="0">
                <a:latin typeface="+mn-lt"/>
              </a:rPr>
              <a:t>WBS Areas</a:t>
            </a:r>
          </a:p>
        </p:txBody>
      </p:sp>
    </p:spTree>
    <p:extLst>
      <p:ext uri="{BB962C8B-B14F-4D97-AF65-F5344CB8AC3E}">
        <p14:creationId xmlns:p14="http://schemas.microsoft.com/office/powerpoint/2010/main" val="27969581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C419-6D81-AB40-8378-653F9FAB4241}"/>
              </a:ext>
            </a:extLst>
          </p:cNvPr>
          <p:cNvSpPr>
            <a:spLocks noGrp="1"/>
          </p:cNvSpPr>
          <p:nvPr>
            <p:ph type="title"/>
          </p:nvPr>
        </p:nvSpPr>
        <p:spPr>
          <a:xfrm>
            <a:off x="367348" y="-18171"/>
            <a:ext cx="11372473" cy="589280"/>
          </a:xfrm>
        </p:spPr>
        <p:txBody>
          <a:bodyPr/>
          <a:lstStyle/>
          <a:p>
            <a:r>
              <a:rPr lang="en-US" sz="2400" dirty="0"/>
              <a:t>ECP ST SDKs will span all technology areas</a:t>
            </a:r>
          </a:p>
        </p:txBody>
      </p:sp>
      <p:pic>
        <p:nvPicPr>
          <p:cNvPr id="7" name="Picture 6">
            <a:extLst>
              <a:ext uri="{FF2B5EF4-FFF2-40B4-BE49-F238E27FC236}">
                <a16:creationId xmlns:a16="http://schemas.microsoft.com/office/drawing/2014/main" id="{084B5CED-6A50-194C-B9DC-4EB85E8694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74874" y="30240647"/>
            <a:ext cx="3090818" cy="5151362"/>
          </a:xfrm>
          <a:prstGeom prst="rect">
            <a:avLst/>
          </a:prstGeom>
        </p:spPr>
      </p:pic>
      <p:pic>
        <p:nvPicPr>
          <p:cNvPr id="8" name="Picture 7">
            <a:extLst>
              <a:ext uri="{FF2B5EF4-FFF2-40B4-BE49-F238E27FC236}">
                <a16:creationId xmlns:a16="http://schemas.microsoft.com/office/drawing/2014/main" id="{A2B7E0B9-58AC-6F4F-B43B-22A49FE453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7274" y="30393047"/>
            <a:ext cx="3090818" cy="5151362"/>
          </a:xfrm>
          <a:prstGeom prst="rect">
            <a:avLst/>
          </a:prstGeom>
        </p:spPr>
      </p:pic>
      <p:pic>
        <p:nvPicPr>
          <p:cNvPr id="10" name="Picture 9">
            <a:extLst>
              <a:ext uri="{FF2B5EF4-FFF2-40B4-BE49-F238E27FC236}">
                <a16:creationId xmlns:a16="http://schemas.microsoft.com/office/drawing/2014/main" id="{AFBF7648-30E8-1948-88D0-B92CABD09D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79674" y="30545447"/>
            <a:ext cx="3090818" cy="5151362"/>
          </a:xfrm>
          <a:prstGeom prst="rect">
            <a:avLst/>
          </a:prstGeom>
        </p:spPr>
      </p:pic>
      <p:grpSp>
        <p:nvGrpSpPr>
          <p:cNvPr id="13" name="Group 12">
            <a:extLst>
              <a:ext uri="{FF2B5EF4-FFF2-40B4-BE49-F238E27FC236}">
                <a16:creationId xmlns:a16="http://schemas.microsoft.com/office/drawing/2014/main" id="{A9620789-4527-FA4F-A7E5-4961622BA50F}"/>
              </a:ext>
            </a:extLst>
          </p:cNvPr>
          <p:cNvGrpSpPr/>
          <p:nvPr/>
        </p:nvGrpSpPr>
        <p:grpSpPr>
          <a:xfrm>
            <a:off x="6784925" y="1223530"/>
            <a:ext cx="1653975" cy="3171113"/>
            <a:chOff x="5397618" y="1236709"/>
            <a:chExt cx="1653975" cy="3171113"/>
          </a:xfrm>
        </p:grpSpPr>
        <p:sp>
          <p:nvSpPr>
            <p:cNvPr id="126" name="Rectangle 125">
              <a:extLst>
                <a:ext uri="{FF2B5EF4-FFF2-40B4-BE49-F238E27FC236}">
                  <a16:creationId xmlns:a16="http://schemas.microsoft.com/office/drawing/2014/main" id="{E6FDCBA0-2B54-4A4F-A5FC-4253182634C6}"/>
                </a:ext>
              </a:extLst>
            </p:cNvPr>
            <p:cNvSpPr/>
            <p:nvPr/>
          </p:nvSpPr>
          <p:spPr>
            <a:xfrm>
              <a:off x="5397618" y="2996311"/>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dirty="0" err="1"/>
                <a:t>z</a:t>
              </a:r>
              <a:r>
                <a:rPr lang="en-US" sz="1100" kern="1200" dirty="0" err="1"/>
                <a:t>fp</a:t>
              </a:r>
              <a:endParaRPr lang="en-US" sz="1100" kern="1200" dirty="0"/>
            </a:p>
          </p:txBody>
        </p:sp>
        <p:sp>
          <p:nvSpPr>
            <p:cNvPr id="128" name="Rectangle 127">
              <a:extLst>
                <a:ext uri="{FF2B5EF4-FFF2-40B4-BE49-F238E27FC236}">
                  <a16:creationId xmlns:a16="http://schemas.microsoft.com/office/drawing/2014/main" id="{0E7AB51A-BC85-4F8D-B961-5B1E761CF7E6}"/>
                </a:ext>
              </a:extLst>
            </p:cNvPr>
            <p:cNvSpPr/>
            <p:nvPr/>
          </p:nvSpPr>
          <p:spPr>
            <a:xfrm>
              <a:off x="5397618" y="3291720"/>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VisIt</a:t>
              </a:r>
            </a:p>
          </p:txBody>
        </p:sp>
        <p:sp>
          <p:nvSpPr>
            <p:cNvPr id="130" name="Rectangle 129">
              <a:extLst>
                <a:ext uri="{FF2B5EF4-FFF2-40B4-BE49-F238E27FC236}">
                  <a16:creationId xmlns:a16="http://schemas.microsoft.com/office/drawing/2014/main" id="{7F644477-11BE-42C3-B303-932D93CBA148}"/>
                </a:ext>
              </a:extLst>
            </p:cNvPr>
            <p:cNvSpPr/>
            <p:nvPr/>
          </p:nvSpPr>
          <p:spPr>
            <a:xfrm>
              <a:off x="5397618" y="3587129"/>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ASCENT</a:t>
              </a:r>
            </a:p>
          </p:txBody>
        </p:sp>
        <p:sp>
          <p:nvSpPr>
            <p:cNvPr id="132" name="Rectangle 131">
              <a:extLst>
                <a:ext uri="{FF2B5EF4-FFF2-40B4-BE49-F238E27FC236}">
                  <a16:creationId xmlns:a16="http://schemas.microsoft.com/office/drawing/2014/main" id="{C3E21915-4046-4D6A-B79E-4915A73E9466}"/>
                </a:ext>
              </a:extLst>
            </p:cNvPr>
            <p:cNvSpPr/>
            <p:nvPr/>
          </p:nvSpPr>
          <p:spPr>
            <a:xfrm>
              <a:off x="5397618" y="3882538"/>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Cinema</a:t>
              </a:r>
            </a:p>
          </p:txBody>
        </p:sp>
        <p:sp>
          <p:nvSpPr>
            <p:cNvPr id="120" name="Rectangle 119">
              <a:extLst>
                <a:ext uri="{FF2B5EF4-FFF2-40B4-BE49-F238E27FC236}">
                  <a16:creationId xmlns:a16="http://schemas.microsoft.com/office/drawing/2014/main" id="{5ECFD39D-08A0-42A9-958A-C8423FDEBEC3}"/>
                </a:ext>
              </a:extLst>
            </p:cNvPr>
            <p:cNvSpPr/>
            <p:nvPr/>
          </p:nvSpPr>
          <p:spPr>
            <a:xfrm>
              <a:off x="5397618" y="2110084"/>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Catalyst</a:t>
              </a:r>
            </a:p>
          </p:txBody>
        </p:sp>
        <p:sp>
          <p:nvSpPr>
            <p:cNvPr id="122" name="Rectangle 121">
              <a:extLst>
                <a:ext uri="{FF2B5EF4-FFF2-40B4-BE49-F238E27FC236}">
                  <a16:creationId xmlns:a16="http://schemas.microsoft.com/office/drawing/2014/main" id="{44DD4553-8ADC-4633-84CD-4B17ADD438BC}"/>
                </a:ext>
              </a:extLst>
            </p:cNvPr>
            <p:cNvSpPr/>
            <p:nvPr/>
          </p:nvSpPr>
          <p:spPr>
            <a:xfrm>
              <a:off x="5397618" y="2405493"/>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VTK-m</a:t>
              </a:r>
            </a:p>
          </p:txBody>
        </p:sp>
        <p:sp>
          <p:nvSpPr>
            <p:cNvPr id="124" name="Rectangle 123">
              <a:extLst>
                <a:ext uri="{FF2B5EF4-FFF2-40B4-BE49-F238E27FC236}">
                  <a16:creationId xmlns:a16="http://schemas.microsoft.com/office/drawing/2014/main" id="{D6348A9D-BFA6-4111-915C-4B239671A676}"/>
                </a:ext>
              </a:extLst>
            </p:cNvPr>
            <p:cNvSpPr/>
            <p:nvPr/>
          </p:nvSpPr>
          <p:spPr>
            <a:xfrm>
              <a:off x="5397618" y="2700902"/>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SZ</a:t>
              </a:r>
            </a:p>
          </p:txBody>
        </p:sp>
        <p:sp>
          <p:nvSpPr>
            <p:cNvPr id="118" name="Rectangle 117">
              <a:extLst>
                <a:ext uri="{FF2B5EF4-FFF2-40B4-BE49-F238E27FC236}">
                  <a16:creationId xmlns:a16="http://schemas.microsoft.com/office/drawing/2014/main" id="{F2D0D8A9-FA7A-4CF0-A2B4-B7E73CE1BA35}"/>
                </a:ext>
              </a:extLst>
            </p:cNvPr>
            <p:cNvSpPr/>
            <p:nvPr/>
          </p:nvSpPr>
          <p:spPr>
            <a:xfrm>
              <a:off x="5397618" y="1814675"/>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ParaView</a:t>
              </a:r>
            </a:p>
          </p:txBody>
        </p:sp>
        <p:sp>
          <p:nvSpPr>
            <p:cNvPr id="116" name="Rectangle 115">
              <a:extLst>
                <a:ext uri="{FF2B5EF4-FFF2-40B4-BE49-F238E27FC236}">
                  <a16:creationId xmlns:a16="http://schemas.microsoft.com/office/drawing/2014/main" id="{549B19A8-BE43-40D6-A3E4-E8F2C4A313C4}"/>
                </a:ext>
              </a:extLst>
            </p:cNvPr>
            <p:cNvSpPr/>
            <p:nvPr/>
          </p:nvSpPr>
          <p:spPr>
            <a:xfrm>
              <a:off x="5401255" y="1236709"/>
              <a:ext cx="1650338" cy="56974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 rIns="0" bIns="45720" numCol="1" spcCol="1270" anchor="b" anchorCtr="0">
              <a:noAutofit/>
            </a:bodyPr>
            <a:lstStyle/>
            <a:p>
              <a:pPr marL="0" lvl="0" indent="0" defTabSz="222250">
                <a:lnSpc>
                  <a:spcPct val="90000"/>
                </a:lnSpc>
                <a:spcBef>
                  <a:spcPct val="0"/>
                </a:spcBef>
                <a:spcAft>
                  <a:spcPct val="35000"/>
                </a:spcAft>
                <a:buNone/>
              </a:pPr>
              <a:r>
                <a:rPr lang="en-US" sz="1200" kern="1200" dirty="0">
                  <a:solidFill>
                    <a:schemeClr val="tx1"/>
                  </a:solidFill>
                </a:rPr>
                <a:t>Visualization Analysis and Reduction (9)</a:t>
              </a:r>
            </a:p>
          </p:txBody>
        </p:sp>
        <p:sp>
          <p:nvSpPr>
            <p:cNvPr id="134" name="Rectangle 133">
              <a:extLst>
                <a:ext uri="{FF2B5EF4-FFF2-40B4-BE49-F238E27FC236}">
                  <a16:creationId xmlns:a16="http://schemas.microsoft.com/office/drawing/2014/main" id="{A8DB0DA7-DCF2-4E1E-BDBC-8C8FF300AA58}"/>
                </a:ext>
              </a:extLst>
            </p:cNvPr>
            <p:cNvSpPr/>
            <p:nvPr/>
          </p:nvSpPr>
          <p:spPr>
            <a:xfrm>
              <a:off x="5397618" y="4177947"/>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ROVER</a:t>
              </a:r>
            </a:p>
          </p:txBody>
        </p:sp>
      </p:grpSp>
      <p:grpSp>
        <p:nvGrpSpPr>
          <p:cNvPr id="4" name="Group 3">
            <a:extLst>
              <a:ext uri="{FF2B5EF4-FFF2-40B4-BE49-F238E27FC236}">
                <a16:creationId xmlns:a16="http://schemas.microsoft.com/office/drawing/2014/main" id="{12C3D78B-99EC-C142-9674-C01D280A1D12}"/>
              </a:ext>
            </a:extLst>
          </p:cNvPr>
          <p:cNvGrpSpPr/>
          <p:nvPr/>
        </p:nvGrpSpPr>
        <p:grpSpPr>
          <a:xfrm>
            <a:off x="5125345" y="1218536"/>
            <a:ext cx="1688420" cy="5238976"/>
            <a:chOff x="10411623" y="1236709"/>
            <a:chExt cx="1688420" cy="5238976"/>
          </a:xfrm>
        </p:grpSpPr>
        <p:sp>
          <p:nvSpPr>
            <p:cNvPr id="5" name="Rectangle 4">
              <a:extLst>
                <a:ext uri="{FF2B5EF4-FFF2-40B4-BE49-F238E27FC236}">
                  <a16:creationId xmlns:a16="http://schemas.microsoft.com/office/drawing/2014/main" id="{27E49FD7-EA91-4217-8906-E72E6B1BF118}"/>
                </a:ext>
              </a:extLst>
            </p:cNvPr>
            <p:cNvSpPr/>
            <p:nvPr/>
          </p:nvSpPr>
          <p:spPr>
            <a:xfrm>
              <a:off x="10449705" y="1236709"/>
              <a:ext cx="1650338" cy="56974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 rIns="0" bIns="45720" numCol="1" spcCol="1270" anchor="b" anchorCtr="0">
              <a:noAutofit/>
            </a:bodyPr>
            <a:lstStyle/>
            <a:p>
              <a:pPr marL="0" lvl="0" indent="0" defTabSz="222250">
                <a:lnSpc>
                  <a:spcPct val="90000"/>
                </a:lnSpc>
                <a:spcBef>
                  <a:spcPct val="0"/>
                </a:spcBef>
                <a:spcAft>
                  <a:spcPct val="35000"/>
                </a:spcAft>
                <a:buNone/>
              </a:pPr>
              <a:r>
                <a:rPr lang="en-US" sz="1200" kern="1200" dirty="0" err="1">
                  <a:solidFill>
                    <a:schemeClr val="tx1"/>
                  </a:solidFill>
                </a:rPr>
                <a:t>xSDK</a:t>
              </a:r>
              <a:r>
                <a:rPr lang="en-US" sz="1200" kern="1200" dirty="0">
                  <a:solidFill>
                    <a:schemeClr val="tx1"/>
                  </a:solidFill>
                </a:rPr>
                <a:t> (16)</a:t>
              </a:r>
            </a:p>
          </p:txBody>
        </p:sp>
        <p:sp>
          <p:nvSpPr>
            <p:cNvPr id="36" name="Rectangle 35">
              <a:extLst>
                <a:ext uri="{FF2B5EF4-FFF2-40B4-BE49-F238E27FC236}">
                  <a16:creationId xmlns:a16="http://schemas.microsoft.com/office/drawing/2014/main" id="{9244CA87-14CD-4099-AB5F-D9BD528DE0CB}"/>
                </a:ext>
              </a:extLst>
            </p:cNvPr>
            <p:cNvSpPr/>
            <p:nvPr/>
          </p:nvSpPr>
          <p:spPr>
            <a:xfrm>
              <a:off x="10411623" y="5359583"/>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MAGMA</a:t>
              </a:r>
            </a:p>
          </p:txBody>
        </p:sp>
        <p:sp>
          <p:nvSpPr>
            <p:cNvPr id="38" name="Rectangle 37">
              <a:extLst>
                <a:ext uri="{FF2B5EF4-FFF2-40B4-BE49-F238E27FC236}">
                  <a16:creationId xmlns:a16="http://schemas.microsoft.com/office/drawing/2014/main" id="{F791B683-4BD8-4DA6-84B0-95209F601988}"/>
                </a:ext>
              </a:extLst>
            </p:cNvPr>
            <p:cNvSpPr/>
            <p:nvPr/>
          </p:nvSpPr>
          <p:spPr>
            <a:xfrm>
              <a:off x="10411623" y="5654992"/>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DTK</a:t>
              </a:r>
            </a:p>
          </p:txBody>
        </p:sp>
        <p:sp>
          <p:nvSpPr>
            <p:cNvPr id="40" name="Rectangle 39">
              <a:extLst>
                <a:ext uri="{FF2B5EF4-FFF2-40B4-BE49-F238E27FC236}">
                  <a16:creationId xmlns:a16="http://schemas.microsoft.com/office/drawing/2014/main" id="{472EB70B-746B-48E3-8381-2784DA85A36D}"/>
                </a:ext>
              </a:extLst>
            </p:cNvPr>
            <p:cNvSpPr/>
            <p:nvPr/>
          </p:nvSpPr>
          <p:spPr>
            <a:xfrm>
              <a:off x="10411623" y="5950401"/>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Tasmanian</a:t>
              </a:r>
            </a:p>
          </p:txBody>
        </p:sp>
        <p:sp>
          <p:nvSpPr>
            <p:cNvPr id="42" name="Rectangle 41">
              <a:extLst>
                <a:ext uri="{FF2B5EF4-FFF2-40B4-BE49-F238E27FC236}">
                  <a16:creationId xmlns:a16="http://schemas.microsoft.com/office/drawing/2014/main" id="{DDD6E95C-887B-4891-9A3D-B8CEEBE985F0}"/>
                </a:ext>
              </a:extLst>
            </p:cNvPr>
            <p:cNvSpPr/>
            <p:nvPr/>
          </p:nvSpPr>
          <p:spPr>
            <a:xfrm>
              <a:off x="10411623" y="6245810"/>
              <a:ext cx="1617819" cy="229875"/>
            </a:xfrm>
            <a:prstGeom prst="rect">
              <a:avLst/>
            </a:prstGeom>
            <a:solidFill>
              <a:schemeClr val="accent4">
                <a:lumMod val="60000"/>
                <a:lumOff val="4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TuckerMPI</a:t>
              </a:r>
              <a:endParaRPr lang="en-US" sz="1100" kern="1200" dirty="0"/>
            </a:p>
          </p:txBody>
        </p:sp>
        <p:sp>
          <p:nvSpPr>
            <p:cNvPr id="22" name="Rectangle 21">
              <a:extLst>
                <a:ext uri="{FF2B5EF4-FFF2-40B4-BE49-F238E27FC236}">
                  <a16:creationId xmlns:a16="http://schemas.microsoft.com/office/drawing/2014/main" id="{E97155DE-9A1C-4B17-8BA8-47195709A28F}"/>
                </a:ext>
              </a:extLst>
            </p:cNvPr>
            <p:cNvSpPr/>
            <p:nvPr/>
          </p:nvSpPr>
          <p:spPr>
            <a:xfrm>
              <a:off x="10411623" y="3291720"/>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SUNDIALS</a:t>
              </a:r>
            </a:p>
          </p:txBody>
        </p:sp>
        <p:sp>
          <p:nvSpPr>
            <p:cNvPr id="24" name="Rectangle 23">
              <a:extLst>
                <a:ext uri="{FF2B5EF4-FFF2-40B4-BE49-F238E27FC236}">
                  <a16:creationId xmlns:a16="http://schemas.microsoft.com/office/drawing/2014/main" id="{6103BB29-5137-476A-8FC0-00C0CC52A72D}"/>
                </a:ext>
              </a:extLst>
            </p:cNvPr>
            <p:cNvSpPr/>
            <p:nvPr/>
          </p:nvSpPr>
          <p:spPr>
            <a:xfrm>
              <a:off x="10411623" y="3587129"/>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PETSc</a:t>
              </a:r>
              <a:r>
                <a:rPr lang="en-US" sz="1100" kern="1200" dirty="0"/>
                <a:t>/TAO</a:t>
              </a:r>
            </a:p>
          </p:txBody>
        </p:sp>
        <p:sp>
          <p:nvSpPr>
            <p:cNvPr id="26" name="Rectangle 25">
              <a:extLst>
                <a:ext uri="{FF2B5EF4-FFF2-40B4-BE49-F238E27FC236}">
                  <a16:creationId xmlns:a16="http://schemas.microsoft.com/office/drawing/2014/main" id="{016240D8-A81F-490B-9734-4F83A535C1BA}"/>
                </a:ext>
              </a:extLst>
            </p:cNvPr>
            <p:cNvSpPr/>
            <p:nvPr/>
          </p:nvSpPr>
          <p:spPr>
            <a:xfrm>
              <a:off x="10411623" y="3882538"/>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libEnsemble</a:t>
              </a:r>
              <a:endParaRPr lang="en-US" sz="1100" kern="1200" dirty="0"/>
            </a:p>
          </p:txBody>
        </p:sp>
        <p:sp>
          <p:nvSpPr>
            <p:cNvPr id="28" name="Rectangle 27">
              <a:extLst>
                <a:ext uri="{FF2B5EF4-FFF2-40B4-BE49-F238E27FC236}">
                  <a16:creationId xmlns:a16="http://schemas.microsoft.com/office/drawing/2014/main" id="{287DEBBA-91EF-481C-89A0-A4E47752A175}"/>
                </a:ext>
              </a:extLst>
            </p:cNvPr>
            <p:cNvSpPr/>
            <p:nvPr/>
          </p:nvSpPr>
          <p:spPr>
            <a:xfrm>
              <a:off x="10411623" y="4177947"/>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STRUMPACK</a:t>
              </a:r>
            </a:p>
          </p:txBody>
        </p:sp>
        <p:sp>
          <p:nvSpPr>
            <p:cNvPr id="30" name="Rectangle 29">
              <a:extLst>
                <a:ext uri="{FF2B5EF4-FFF2-40B4-BE49-F238E27FC236}">
                  <a16:creationId xmlns:a16="http://schemas.microsoft.com/office/drawing/2014/main" id="{D4C3F398-9612-4FCD-A892-D409417D80B1}"/>
                </a:ext>
              </a:extLst>
            </p:cNvPr>
            <p:cNvSpPr/>
            <p:nvPr/>
          </p:nvSpPr>
          <p:spPr>
            <a:xfrm>
              <a:off x="10411623" y="4473356"/>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SuperLU</a:t>
              </a:r>
              <a:endParaRPr lang="en-US" sz="1100" kern="1200" dirty="0"/>
            </a:p>
          </p:txBody>
        </p:sp>
        <p:sp>
          <p:nvSpPr>
            <p:cNvPr id="32" name="Rectangle 31">
              <a:extLst>
                <a:ext uri="{FF2B5EF4-FFF2-40B4-BE49-F238E27FC236}">
                  <a16:creationId xmlns:a16="http://schemas.microsoft.com/office/drawing/2014/main" id="{03236E94-3498-4CB3-976B-34CA474C5E84}"/>
                </a:ext>
              </a:extLst>
            </p:cNvPr>
            <p:cNvSpPr/>
            <p:nvPr/>
          </p:nvSpPr>
          <p:spPr>
            <a:xfrm>
              <a:off x="10411623" y="4768765"/>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ForTrilinos</a:t>
              </a:r>
              <a:endParaRPr lang="en-US" sz="1100" kern="1200" dirty="0"/>
            </a:p>
          </p:txBody>
        </p:sp>
        <p:sp>
          <p:nvSpPr>
            <p:cNvPr id="34" name="Rectangle 33">
              <a:extLst>
                <a:ext uri="{FF2B5EF4-FFF2-40B4-BE49-F238E27FC236}">
                  <a16:creationId xmlns:a16="http://schemas.microsoft.com/office/drawing/2014/main" id="{767F5ED0-124B-4055-A49E-9E4E7A2F5389}"/>
                </a:ext>
              </a:extLst>
            </p:cNvPr>
            <p:cNvSpPr/>
            <p:nvPr/>
          </p:nvSpPr>
          <p:spPr>
            <a:xfrm>
              <a:off x="10411623" y="5064174"/>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SLATE</a:t>
              </a:r>
            </a:p>
          </p:txBody>
        </p:sp>
        <p:sp>
          <p:nvSpPr>
            <p:cNvPr id="16" name="Rectangle 15">
              <a:extLst>
                <a:ext uri="{FF2B5EF4-FFF2-40B4-BE49-F238E27FC236}">
                  <a16:creationId xmlns:a16="http://schemas.microsoft.com/office/drawing/2014/main" id="{5F78234F-7082-4951-9E4B-8A0C68FE2CDE}"/>
                </a:ext>
              </a:extLst>
            </p:cNvPr>
            <p:cNvSpPr/>
            <p:nvPr/>
          </p:nvSpPr>
          <p:spPr>
            <a:xfrm>
              <a:off x="10411623" y="2405493"/>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MFEM</a:t>
              </a:r>
            </a:p>
          </p:txBody>
        </p:sp>
        <p:sp>
          <p:nvSpPr>
            <p:cNvPr id="18" name="Rectangle 17">
              <a:extLst>
                <a:ext uri="{FF2B5EF4-FFF2-40B4-BE49-F238E27FC236}">
                  <a16:creationId xmlns:a16="http://schemas.microsoft.com/office/drawing/2014/main" id="{BC1A635D-633C-402F-B703-B351CF8F558E}"/>
                </a:ext>
              </a:extLst>
            </p:cNvPr>
            <p:cNvSpPr/>
            <p:nvPr/>
          </p:nvSpPr>
          <p:spPr>
            <a:xfrm>
              <a:off x="10411623" y="2700902"/>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Kokkoskernels</a:t>
              </a:r>
              <a:endParaRPr lang="en-US" sz="1100" kern="1200" dirty="0"/>
            </a:p>
          </p:txBody>
        </p:sp>
        <p:sp>
          <p:nvSpPr>
            <p:cNvPr id="20" name="Rectangle 19">
              <a:extLst>
                <a:ext uri="{FF2B5EF4-FFF2-40B4-BE49-F238E27FC236}">
                  <a16:creationId xmlns:a16="http://schemas.microsoft.com/office/drawing/2014/main" id="{9CF597A9-DAD9-4381-A7DB-5C6ACA4046A2}"/>
                </a:ext>
              </a:extLst>
            </p:cNvPr>
            <p:cNvSpPr/>
            <p:nvPr/>
          </p:nvSpPr>
          <p:spPr>
            <a:xfrm>
              <a:off x="10411623" y="2996311"/>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Trilinos</a:t>
              </a:r>
              <a:endParaRPr lang="en-US" sz="1100" kern="1200" dirty="0"/>
            </a:p>
          </p:txBody>
        </p:sp>
        <p:sp>
          <p:nvSpPr>
            <p:cNvPr id="11" name="Rectangle 10">
              <a:extLst>
                <a:ext uri="{FF2B5EF4-FFF2-40B4-BE49-F238E27FC236}">
                  <a16:creationId xmlns:a16="http://schemas.microsoft.com/office/drawing/2014/main" id="{156B6D6B-37AE-46FD-A993-D50451FDE78C}"/>
                </a:ext>
              </a:extLst>
            </p:cNvPr>
            <p:cNvSpPr/>
            <p:nvPr/>
          </p:nvSpPr>
          <p:spPr>
            <a:xfrm>
              <a:off x="10411623" y="1814675"/>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hypre</a:t>
              </a:r>
              <a:endParaRPr lang="en-US" sz="1100" kern="1200" dirty="0"/>
            </a:p>
          </p:txBody>
        </p:sp>
        <p:sp>
          <p:nvSpPr>
            <p:cNvPr id="14" name="Rectangle 13">
              <a:extLst>
                <a:ext uri="{FF2B5EF4-FFF2-40B4-BE49-F238E27FC236}">
                  <a16:creationId xmlns:a16="http://schemas.microsoft.com/office/drawing/2014/main" id="{F5543A2B-D4D9-4F18-AF70-3C5E62D74468}"/>
                </a:ext>
              </a:extLst>
            </p:cNvPr>
            <p:cNvSpPr/>
            <p:nvPr/>
          </p:nvSpPr>
          <p:spPr>
            <a:xfrm>
              <a:off x="10411623" y="2110084"/>
              <a:ext cx="1617819" cy="229875"/>
            </a:xfrm>
            <a:prstGeom prst="rect">
              <a:avLst/>
            </a:prstGeom>
            <a:solidFill>
              <a:schemeClr val="accent5">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FleSCI</a:t>
              </a:r>
              <a:endParaRPr lang="en-US" sz="1100" kern="1200" dirty="0"/>
            </a:p>
          </p:txBody>
        </p:sp>
      </p:grpSp>
      <p:grpSp>
        <p:nvGrpSpPr>
          <p:cNvPr id="12" name="Group 11">
            <a:extLst>
              <a:ext uri="{FF2B5EF4-FFF2-40B4-BE49-F238E27FC236}">
                <a16:creationId xmlns:a16="http://schemas.microsoft.com/office/drawing/2014/main" id="{676B9245-3556-1948-8489-F116AFA64DFC}"/>
              </a:ext>
            </a:extLst>
          </p:cNvPr>
          <p:cNvGrpSpPr/>
          <p:nvPr/>
        </p:nvGrpSpPr>
        <p:grpSpPr>
          <a:xfrm>
            <a:off x="132161" y="1220228"/>
            <a:ext cx="1674974" cy="5529921"/>
            <a:chOff x="3726281" y="1236709"/>
            <a:chExt cx="1674974" cy="5529921"/>
          </a:xfrm>
        </p:grpSpPr>
        <p:sp>
          <p:nvSpPr>
            <p:cNvPr id="43" name="Rectangle 42">
              <a:extLst>
                <a:ext uri="{FF2B5EF4-FFF2-40B4-BE49-F238E27FC236}">
                  <a16:creationId xmlns:a16="http://schemas.microsoft.com/office/drawing/2014/main" id="{BDFA51CE-3915-4E35-AC03-80F65F1EFD18}"/>
                </a:ext>
              </a:extLst>
            </p:cNvPr>
            <p:cNvSpPr/>
            <p:nvPr/>
          </p:nvSpPr>
          <p:spPr>
            <a:xfrm>
              <a:off x="3750917" y="1236709"/>
              <a:ext cx="1650338" cy="56974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 rIns="0" bIns="45720" numCol="1" spcCol="1270" anchor="b" anchorCtr="0">
              <a:noAutofit/>
            </a:bodyPr>
            <a:lstStyle/>
            <a:p>
              <a:pPr marL="0" lvl="0" indent="0" defTabSz="222250">
                <a:lnSpc>
                  <a:spcPct val="90000"/>
                </a:lnSpc>
                <a:spcBef>
                  <a:spcPct val="0"/>
                </a:spcBef>
                <a:spcAft>
                  <a:spcPct val="35000"/>
                </a:spcAft>
                <a:buNone/>
              </a:pPr>
              <a:r>
                <a:rPr lang="en-US" sz="1200" kern="1200" dirty="0">
                  <a:solidFill>
                    <a:schemeClr val="tx1"/>
                  </a:solidFill>
                </a:rPr>
                <a:t>PMR Core (17)</a:t>
              </a:r>
            </a:p>
          </p:txBody>
        </p:sp>
        <p:sp>
          <p:nvSpPr>
            <p:cNvPr id="63" name="Rectangle 62">
              <a:extLst>
                <a:ext uri="{FF2B5EF4-FFF2-40B4-BE49-F238E27FC236}">
                  <a16:creationId xmlns:a16="http://schemas.microsoft.com/office/drawing/2014/main" id="{E7796C35-CC3B-493B-8574-E8553664BF51}"/>
                </a:ext>
              </a:extLst>
            </p:cNvPr>
            <p:cNvSpPr/>
            <p:nvPr/>
          </p:nvSpPr>
          <p:spPr>
            <a:xfrm>
              <a:off x="3726281" y="5359583"/>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UPC++</a:t>
              </a:r>
            </a:p>
          </p:txBody>
        </p:sp>
        <p:sp>
          <p:nvSpPr>
            <p:cNvPr id="65" name="Rectangle 64">
              <a:extLst>
                <a:ext uri="{FF2B5EF4-FFF2-40B4-BE49-F238E27FC236}">
                  <a16:creationId xmlns:a16="http://schemas.microsoft.com/office/drawing/2014/main" id="{6773CD6F-D33A-4A2B-BDA3-7A301BF4D573}"/>
                </a:ext>
              </a:extLst>
            </p:cNvPr>
            <p:cNvSpPr/>
            <p:nvPr/>
          </p:nvSpPr>
          <p:spPr>
            <a:xfrm>
              <a:off x="3726281" y="5654992"/>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MPICH</a:t>
              </a:r>
            </a:p>
          </p:txBody>
        </p:sp>
        <p:sp>
          <p:nvSpPr>
            <p:cNvPr id="67" name="Rectangle 66">
              <a:extLst>
                <a:ext uri="{FF2B5EF4-FFF2-40B4-BE49-F238E27FC236}">
                  <a16:creationId xmlns:a16="http://schemas.microsoft.com/office/drawing/2014/main" id="{C09A548C-100B-458D-83FF-6E8DD03C395C}"/>
                </a:ext>
              </a:extLst>
            </p:cNvPr>
            <p:cNvSpPr/>
            <p:nvPr/>
          </p:nvSpPr>
          <p:spPr>
            <a:xfrm>
              <a:off x="3726281" y="5950401"/>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Open MPI</a:t>
              </a:r>
            </a:p>
          </p:txBody>
        </p:sp>
        <p:sp>
          <p:nvSpPr>
            <p:cNvPr id="69" name="Rectangle 68">
              <a:extLst>
                <a:ext uri="{FF2B5EF4-FFF2-40B4-BE49-F238E27FC236}">
                  <a16:creationId xmlns:a16="http://schemas.microsoft.com/office/drawing/2014/main" id="{09DE1746-D465-4F69-A5E8-95B474F01468}"/>
                </a:ext>
              </a:extLst>
            </p:cNvPr>
            <p:cNvSpPr/>
            <p:nvPr/>
          </p:nvSpPr>
          <p:spPr>
            <a:xfrm>
              <a:off x="3726281" y="6245810"/>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Umpire</a:t>
              </a:r>
            </a:p>
          </p:txBody>
        </p:sp>
        <p:sp>
          <p:nvSpPr>
            <p:cNvPr id="77" name="Rectangle 76">
              <a:extLst>
                <a:ext uri="{FF2B5EF4-FFF2-40B4-BE49-F238E27FC236}">
                  <a16:creationId xmlns:a16="http://schemas.microsoft.com/office/drawing/2014/main" id="{1F8CA3A5-A0A4-4DCF-BB88-BF9176F0AB33}"/>
                </a:ext>
              </a:extLst>
            </p:cNvPr>
            <p:cNvSpPr/>
            <p:nvPr/>
          </p:nvSpPr>
          <p:spPr>
            <a:xfrm>
              <a:off x="3726281" y="6541284"/>
              <a:ext cx="1617819" cy="225346"/>
            </a:xfrm>
            <a:prstGeom prst="rect">
              <a:avLst/>
            </a:prstGeom>
            <a:solidFill>
              <a:schemeClr val="accent3">
                <a:lumMod val="40000"/>
                <a:lumOff val="60000"/>
                <a:alpha val="91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AML</a:t>
              </a:r>
            </a:p>
          </p:txBody>
        </p:sp>
        <p:sp>
          <p:nvSpPr>
            <p:cNvPr id="49" name="Rectangle 48">
              <a:extLst>
                <a:ext uri="{FF2B5EF4-FFF2-40B4-BE49-F238E27FC236}">
                  <a16:creationId xmlns:a16="http://schemas.microsoft.com/office/drawing/2014/main" id="{7465BA9B-4739-40B1-A678-6420F8E6FF4D}"/>
                </a:ext>
              </a:extLst>
            </p:cNvPr>
            <p:cNvSpPr/>
            <p:nvPr/>
          </p:nvSpPr>
          <p:spPr>
            <a:xfrm>
              <a:off x="3726281" y="3291720"/>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RAJA</a:t>
              </a:r>
            </a:p>
          </p:txBody>
        </p:sp>
        <p:sp>
          <p:nvSpPr>
            <p:cNvPr id="51" name="Rectangle 50">
              <a:extLst>
                <a:ext uri="{FF2B5EF4-FFF2-40B4-BE49-F238E27FC236}">
                  <a16:creationId xmlns:a16="http://schemas.microsoft.com/office/drawing/2014/main" id="{26D5C94B-BFBE-4D6F-8DEA-2021F8E7B865}"/>
                </a:ext>
              </a:extLst>
            </p:cNvPr>
            <p:cNvSpPr/>
            <p:nvPr/>
          </p:nvSpPr>
          <p:spPr>
            <a:xfrm>
              <a:off x="3726281" y="3587129"/>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CHAI</a:t>
              </a:r>
            </a:p>
          </p:txBody>
        </p:sp>
        <p:sp>
          <p:nvSpPr>
            <p:cNvPr id="53" name="Rectangle 52">
              <a:extLst>
                <a:ext uri="{FF2B5EF4-FFF2-40B4-BE49-F238E27FC236}">
                  <a16:creationId xmlns:a16="http://schemas.microsoft.com/office/drawing/2014/main" id="{7BC16862-A3F4-421E-837B-D32918B96BA6}"/>
                </a:ext>
              </a:extLst>
            </p:cNvPr>
            <p:cNvSpPr/>
            <p:nvPr/>
          </p:nvSpPr>
          <p:spPr>
            <a:xfrm>
              <a:off x="3726281" y="3882538"/>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PaRSEC</a:t>
              </a:r>
              <a:r>
                <a:rPr lang="en-US" sz="1100" kern="1200" dirty="0"/>
                <a:t>*</a:t>
              </a:r>
            </a:p>
          </p:txBody>
        </p:sp>
        <p:sp>
          <p:nvSpPr>
            <p:cNvPr id="55" name="Rectangle 54">
              <a:extLst>
                <a:ext uri="{FF2B5EF4-FFF2-40B4-BE49-F238E27FC236}">
                  <a16:creationId xmlns:a16="http://schemas.microsoft.com/office/drawing/2014/main" id="{AB79625D-A3F7-412A-87FA-E76BD2856AEA}"/>
                </a:ext>
              </a:extLst>
            </p:cNvPr>
            <p:cNvSpPr/>
            <p:nvPr/>
          </p:nvSpPr>
          <p:spPr>
            <a:xfrm>
              <a:off x="3726281" y="4177947"/>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DARMA</a:t>
              </a:r>
            </a:p>
          </p:txBody>
        </p:sp>
        <p:sp>
          <p:nvSpPr>
            <p:cNvPr id="57" name="Rectangle 56">
              <a:extLst>
                <a:ext uri="{FF2B5EF4-FFF2-40B4-BE49-F238E27FC236}">
                  <a16:creationId xmlns:a16="http://schemas.microsoft.com/office/drawing/2014/main" id="{A3082EC3-2A9D-4F56-B479-89BD24F8BFAA}"/>
                </a:ext>
              </a:extLst>
            </p:cNvPr>
            <p:cNvSpPr/>
            <p:nvPr/>
          </p:nvSpPr>
          <p:spPr>
            <a:xfrm>
              <a:off x="3726281" y="4473356"/>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GASNet</a:t>
              </a:r>
              <a:r>
                <a:rPr lang="en-US" sz="1100" kern="1200" dirty="0"/>
                <a:t>-EX</a:t>
              </a:r>
            </a:p>
          </p:txBody>
        </p:sp>
        <p:sp>
          <p:nvSpPr>
            <p:cNvPr id="59" name="Rectangle 58">
              <a:extLst>
                <a:ext uri="{FF2B5EF4-FFF2-40B4-BE49-F238E27FC236}">
                  <a16:creationId xmlns:a16="http://schemas.microsoft.com/office/drawing/2014/main" id="{79781CE1-77A1-444B-AE78-A870D3B1BD4E}"/>
                </a:ext>
              </a:extLst>
            </p:cNvPr>
            <p:cNvSpPr/>
            <p:nvPr/>
          </p:nvSpPr>
          <p:spPr>
            <a:xfrm>
              <a:off x="3726281" y="4768765"/>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Qthreads</a:t>
              </a:r>
              <a:endParaRPr lang="en-US" sz="1100" kern="1200" dirty="0"/>
            </a:p>
          </p:txBody>
        </p:sp>
        <p:sp>
          <p:nvSpPr>
            <p:cNvPr id="61" name="Rectangle 60">
              <a:extLst>
                <a:ext uri="{FF2B5EF4-FFF2-40B4-BE49-F238E27FC236}">
                  <a16:creationId xmlns:a16="http://schemas.microsoft.com/office/drawing/2014/main" id="{B321E2D2-5FF9-4125-AA4B-27C6AC6F2368}"/>
                </a:ext>
              </a:extLst>
            </p:cNvPr>
            <p:cNvSpPr/>
            <p:nvPr/>
          </p:nvSpPr>
          <p:spPr>
            <a:xfrm>
              <a:off x="3726281" y="5064174"/>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BOLT</a:t>
              </a:r>
            </a:p>
          </p:txBody>
        </p:sp>
        <p:sp>
          <p:nvSpPr>
            <p:cNvPr id="75" name="Rectangle 74">
              <a:extLst>
                <a:ext uri="{FF2B5EF4-FFF2-40B4-BE49-F238E27FC236}">
                  <a16:creationId xmlns:a16="http://schemas.microsoft.com/office/drawing/2014/main" id="{A2357AF7-C174-455A-ABDB-1959A279E4F4}"/>
                </a:ext>
              </a:extLst>
            </p:cNvPr>
            <p:cNvSpPr/>
            <p:nvPr/>
          </p:nvSpPr>
          <p:spPr>
            <a:xfrm>
              <a:off x="3726281" y="2405493"/>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SICM</a:t>
              </a:r>
            </a:p>
          </p:txBody>
        </p:sp>
        <p:sp>
          <p:nvSpPr>
            <p:cNvPr id="45" name="Rectangle 44">
              <a:extLst>
                <a:ext uri="{FF2B5EF4-FFF2-40B4-BE49-F238E27FC236}">
                  <a16:creationId xmlns:a16="http://schemas.microsoft.com/office/drawing/2014/main" id="{3A6C4032-DEBC-41A6-A569-066F57B28579}"/>
                </a:ext>
              </a:extLst>
            </p:cNvPr>
            <p:cNvSpPr/>
            <p:nvPr/>
          </p:nvSpPr>
          <p:spPr>
            <a:xfrm>
              <a:off x="3726281" y="2700902"/>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Legion</a:t>
              </a:r>
            </a:p>
          </p:txBody>
        </p:sp>
        <p:sp>
          <p:nvSpPr>
            <p:cNvPr id="47" name="Rectangle 46">
              <a:extLst>
                <a:ext uri="{FF2B5EF4-FFF2-40B4-BE49-F238E27FC236}">
                  <a16:creationId xmlns:a16="http://schemas.microsoft.com/office/drawing/2014/main" id="{A92C867F-869C-4FC7-A31D-3344CA7ADAB2}"/>
                </a:ext>
              </a:extLst>
            </p:cNvPr>
            <p:cNvSpPr/>
            <p:nvPr/>
          </p:nvSpPr>
          <p:spPr>
            <a:xfrm>
              <a:off x="3726281" y="2996311"/>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Kokkos</a:t>
              </a:r>
              <a:r>
                <a:rPr lang="en-US" sz="1100" kern="1200" dirty="0"/>
                <a:t> (support)</a:t>
              </a:r>
            </a:p>
          </p:txBody>
        </p:sp>
        <p:sp>
          <p:nvSpPr>
            <p:cNvPr id="71" name="Rectangle 70">
              <a:extLst>
                <a:ext uri="{FF2B5EF4-FFF2-40B4-BE49-F238E27FC236}">
                  <a16:creationId xmlns:a16="http://schemas.microsoft.com/office/drawing/2014/main" id="{13F9153D-2635-484F-A9EC-B9B41261B1FE}"/>
                </a:ext>
              </a:extLst>
            </p:cNvPr>
            <p:cNvSpPr/>
            <p:nvPr/>
          </p:nvSpPr>
          <p:spPr>
            <a:xfrm>
              <a:off x="3726281" y="1814675"/>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QUO</a:t>
              </a:r>
            </a:p>
          </p:txBody>
        </p:sp>
        <p:sp>
          <p:nvSpPr>
            <p:cNvPr id="73" name="Rectangle 72">
              <a:extLst>
                <a:ext uri="{FF2B5EF4-FFF2-40B4-BE49-F238E27FC236}">
                  <a16:creationId xmlns:a16="http://schemas.microsoft.com/office/drawing/2014/main" id="{2AA64F16-9B16-43B6-B76A-27822A52123A}"/>
                </a:ext>
              </a:extLst>
            </p:cNvPr>
            <p:cNvSpPr/>
            <p:nvPr/>
          </p:nvSpPr>
          <p:spPr>
            <a:xfrm>
              <a:off x="3726281" y="2110084"/>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Papyrus</a:t>
              </a:r>
            </a:p>
          </p:txBody>
        </p:sp>
      </p:grpSp>
      <p:grpSp>
        <p:nvGrpSpPr>
          <p:cNvPr id="6" name="Group 5">
            <a:extLst>
              <a:ext uri="{FF2B5EF4-FFF2-40B4-BE49-F238E27FC236}">
                <a16:creationId xmlns:a16="http://schemas.microsoft.com/office/drawing/2014/main" id="{DDFCFE4B-5E96-7E4A-8ECB-BE7030F2A464}"/>
              </a:ext>
            </a:extLst>
          </p:cNvPr>
          <p:cNvGrpSpPr/>
          <p:nvPr/>
        </p:nvGrpSpPr>
        <p:grpSpPr>
          <a:xfrm>
            <a:off x="3452694" y="1223855"/>
            <a:ext cx="1716969" cy="3761931"/>
            <a:chOff x="383610" y="1236709"/>
            <a:chExt cx="1716969" cy="3761931"/>
          </a:xfrm>
        </p:grpSpPr>
        <p:sp>
          <p:nvSpPr>
            <p:cNvPr id="78" name="Rectangle 77">
              <a:extLst>
                <a:ext uri="{FF2B5EF4-FFF2-40B4-BE49-F238E27FC236}">
                  <a16:creationId xmlns:a16="http://schemas.microsoft.com/office/drawing/2014/main" id="{922A969F-48FA-4F54-8DB8-396D0BC753BA}"/>
                </a:ext>
              </a:extLst>
            </p:cNvPr>
            <p:cNvSpPr/>
            <p:nvPr/>
          </p:nvSpPr>
          <p:spPr>
            <a:xfrm>
              <a:off x="450241" y="1236709"/>
              <a:ext cx="1650338" cy="56974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 rIns="0" bIns="45720" numCol="1" spcCol="1270" anchor="b" anchorCtr="0">
              <a:noAutofit/>
            </a:bodyPr>
            <a:lstStyle/>
            <a:p>
              <a:pPr marL="0" lvl="0" indent="0" defTabSz="222250">
                <a:lnSpc>
                  <a:spcPct val="90000"/>
                </a:lnSpc>
                <a:spcBef>
                  <a:spcPct val="0"/>
                </a:spcBef>
                <a:spcAft>
                  <a:spcPct val="35000"/>
                </a:spcAft>
                <a:buNone/>
              </a:pPr>
              <a:r>
                <a:rPr lang="en-US" sz="1200" kern="1200" dirty="0">
                  <a:solidFill>
                    <a:schemeClr val="tx1"/>
                  </a:solidFill>
                </a:rPr>
                <a:t>Tools and </a:t>
              </a:r>
              <a:br>
                <a:rPr lang="en-US" sz="1200" kern="1200" dirty="0">
                  <a:solidFill>
                    <a:schemeClr val="tx1"/>
                  </a:solidFill>
                </a:rPr>
              </a:br>
              <a:r>
                <a:rPr lang="en-US" sz="1200" kern="1200" dirty="0">
                  <a:solidFill>
                    <a:schemeClr val="tx1"/>
                  </a:solidFill>
                </a:rPr>
                <a:t>Technology (11)</a:t>
              </a:r>
            </a:p>
          </p:txBody>
        </p:sp>
        <p:sp>
          <p:nvSpPr>
            <p:cNvPr id="90" name="Rectangle 89">
              <a:extLst>
                <a:ext uri="{FF2B5EF4-FFF2-40B4-BE49-F238E27FC236}">
                  <a16:creationId xmlns:a16="http://schemas.microsoft.com/office/drawing/2014/main" id="{D6980DB9-9198-4A90-87E5-7A48155C03FD}"/>
                </a:ext>
              </a:extLst>
            </p:cNvPr>
            <p:cNvSpPr/>
            <p:nvPr/>
          </p:nvSpPr>
          <p:spPr>
            <a:xfrm>
              <a:off x="383610" y="3291720"/>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PAPI</a:t>
              </a:r>
            </a:p>
          </p:txBody>
        </p:sp>
        <p:sp>
          <p:nvSpPr>
            <p:cNvPr id="92" name="Rectangle 91">
              <a:extLst>
                <a:ext uri="{FF2B5EF4-FFF2-40B4-BE49-F238E27FC236}">
                  <a16:creationId xmlns:a16="http://schemas.microsoft.com/office/drawing/2014/main" id="{8F93A60D-0661-4058-B00C-AA10EEBEC228}"/>
                </a:ext>
              </a:extLst>
            </p:cNvPr>
            <p:cNvSpPr/>
            <p:nvPr/>
          </p:nvSpPr>
          <p:spPr>
            <a:xfrm>
              <a:off x="383610" y="3587129"/>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000" kern="1200" dirty="0"/>
                <a:t>Program Database </a:t>
              </a:r>
              <a:r>
                <a:rPr lang="en-US" sz="1000" dirty="0"/>
                <a:t>T</a:t>
              </a:r>
              <a:r>
                <a:rPr lang="en-US" sz="1000" kern="1200" dirty="0"/>
                <a:t>oolkit</a:t>
              </a:r>
            </a:p>
          </p:txBody>
        </p:sp>
        <p:sp>
          <p:nvSpPr>
            <p:cNvPr id="94" name="Rectangle 93">
              <a:extLst>
                <a:ext uri="{FF2B5EF4-FFF2-40B4-BE49-F238E27FC236}">
                  <a16:creationId xmlns:a16="http://schemas.microsoft.com/office/drawing/2014/main" id="{D58820B2-AE5A-4636-9656-985DCC1B78DA}"/>
                </a:ext>
              </a:extLst>
            </p:cNvPr>
            <p:cNvSpPr/>
            <p:nvPr/>
          </p:nvSpPr>
          <p:spPr>
            <a:xfrm>
              <a:off x="383610" y="3882538"/>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Search (random forests)</a:t>
              </a:r>
            </a:p>
          </p:txBody>
        </p:sp>
        <p:sp>
          <p:nvSpPr>
            <p:cNvPr id="96" name="Rectangle 95">
              <a:extLst>
                <a:ext uri="{FF2B5EF4-FFF2-40B4-BE49-F238E27FC236}">
                  <a16:creationId xmlns:a16="http://schemas.microsoft.com/office/drawing/2014/main" id="{AF1DD442-6D29-4CD4-A0CC-6F62C2A6E19C}"/>
                </a:ext>
              </a:extLst>
            </p:cNvPr>
            <p:cNvSpPr/>
            <p:nvPr/>
          </p:nvSpPr>
          <p:spPr>
            <a:xfrm>
              <a:off x="383610" y="4177947"/>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Siboka</a:t>
              </a:r>
              <a:endParaRPr lang="en-US" sz="1100" kern="1200" dirty="0"/>
            </a:p>
          </p:txBody>
        </p:sp>
        <p:sp>
          <p:nvSpPr>
            <p:cNvPr id="98" name="Rectangle 97">
              <a:extLst>
                <a:ext uri="{FF2B5EF4-FFF2-40B4-BE49-F238E27FC236}">
                  <a16:creationId xmlns:a16="http://schemas.microsoft.com/office/drawing/2014/main" id="{2390F03F-E93D-4F7A-BE8A-4C48539BBDA1}"/>
                </a:ext>
              </a:extLst>
            </p:cNvPr>
            <p:cNvSpPr/>
            <p:nvPr/>
          </p:nvSpPr>
          <p:spPr>
            <a:xfrm>
              <a:off x="383610" y="4473356"/>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C2C</a:t>
              </a:r>
            </a:p>
          </p:txBody>
        </p:sp>
        <p:sp>
          <p:nvSpPr>
            <p:cNvPr id="100" name="Rectangle 99">
              <a:extLst>
                <a:ext uri="{FF2B5EF4-FFF2-40B4-BE49-F238E27FC236}">
                  <a16:creationId xmlns:a16="http://schemas.microsoft.com/office/drawing/2014/main" id="{840E573C-F85E-43AE-9E25-9DE1691BAF38}"/>
                </a:ext>
              </a:extLst>
            </p:cNvPr>
            <p:cNvSpPr/>
            <p:nvPr/>
          </p:nvSpPr>
          <p:spPr>
            <a:xfrm>
              <a:off x="383610" y="4768765"/>
              <a:ext cx="1617819" cy="229875"/>
            </a:xfrm>
            <a:prstGeom prst="rect">
              <a:avLst/>
            </a:prstGeom>
            <a:solidFill>
              <a:schemeClr val="accent4">
                <a:lumMod val="60000"/>
                <a:lumOff val="4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Sonar</a:t>
              </a:r>
            </a:p>
          </p:txBody>
        </p:sp>
        <p:sp>
          <p:nvSpPr>
            <p:cNvPr id="84" name="Rectangle 83">
              <a:extLst>
                <a:ext uri="{FF2B5EF4-FFF2-40B4-BE49-F238E27FC236}">
                  <a16:creationId xmlns:a16="http://schemas.microsoft.com/office/drawing/2014/main" id="{AAD4BA60-3886-49CF-BEE0-F6756B1066A2}"/>
                </a:ext>
              </a:extLst>
            </p:cNvPr>
            <p:cNvSpPr/>
            <p:nvPr/>
          </p:nvSpPr>
          <p:spPr>
            <a:xfrm>
              <a:off x="383610" y="2405493"/>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Dyninst</a:t>
              </a:r>
              <a:r>
                <a:rPr lang="en-US" sz="1100" kern="1200" dirty="0"/>
                <a:t> Binary </a:t>
              </a:r>
              <a:r>
                <a:rPr lang="en-US" sz="1100" dirty="0"/>
                <a:t>T</a:t>
              </a:r>
              <a:r>
                <a:rPr lang="en-US" sz="1100" kern="1200" dirty="0"/>
                <a:t>ools</a:t>
              </a:r>
            </a:p>
          </p:txBody>
        </p:sp>
        <p:sp>
          <p:nvSpPr>
            <p:cNvPr id="86" name="Rectangle 85">
              <a:extLst>
                <a:ext uri="{FF2B5EF4-FFF2-40B4-BE49-F238E27FC236}">
                  <a16:creationId xmlns:a16="http://schemas.microsoft.com/office/drawing/2014/main" id="{BCD359DD-7DFF-4F7B-AC31-E8DB6470FCAC}"/>
                </a:ext>
              </a:extLst>
            </p:cNvPr>
            <p:cNvSpPr/>
            <p:nvPr/>
          </p:nvSpPr>
          <p:spPr>
            <a:xfrm>
              <a:off x="383610" y="2700902"/>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Gotcha</a:t>
              </a:r>
            </a:p>
          </p:txBody>
        </p:sp>
        <p:sp>
          <p:nvSpPr>
            <p:cNvPr id="88" name="Rectangle 87">
              <a:extLst>
                <a:ext uri="{FF2B5EF4-FFF2-40B4-BE49-F238E27FC236}">
                  <a16:creationId xmlns:a16="http://schemas.microsoft.com/office/drawing/2014/main" id="{C895F421-EA92-4FD3-A23A-C9B968110AF1}"/>
                </a:ext>
              </a:extLst>
            </p:cNvPr>
            <p:cNvSpPr/>
            <p:nvPr/>
          </p:nvSpPr>
          <p:spPr>
            <a:xfrm>
              <a:off x="383610" y="2996311"/>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Caliper</a:t>
              </a:r>
            </a:p>
          </p:txBody>
        </p:sp>
        <p:sp>
          <p:nvSpPr>
            <p:cNvPr id="80" name="Rectangle 79">
              <a:extLst>
                <a:ext uri="{FF2B5EF4-FFF2-40B4-BE49-F238E27FC236}">
                  <a16:creationId xmlns:a16="http://schemas.microsoft.com/office/drawing/2014/main" id="{33F1D709-0EF0-4A7B-AB78-40681AECC2B7}"/>
                </a:ext>
              </a:extLst>
            </p:cNvPr>
            <p:cNvSpPr/>
            <p:nvPr/>
          </p:nvSpPr>
          <p:spPr>
            <a:xfrm>
              <a:off x="383610" y="1814675"/>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TAU</a:t>
              </a:r>
            </a:p>
          </p:txBody>
        </p:sp>
        <p:sp>
          <p:nvSpPr>
            <p:cNvPr id="82" name="Rectangle 81">
              <a:extLst>
                <a:ext uri="{FF2B5EF4-FFF2-40B4-BE49-F238E27FC236}">
                  <a16:creationId xmlns:a16="http://schemas.microsoft.com/office/drawing/2014/main" id="{9DDAAE27-33B6-42A0-A1BA-553545BF5197}"/>
                </a:ext>
              </a:extLst>
            </p:cNvPr>
            <p:cNvSpPr/>
            <p:nvPr/>
          </p:nvSpPr>
          <p:spPr>
            <a:xfrm>
              <a:off x="383610" y="2110084"/>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HPCToolkit</a:t>
              </a:r>
            </a:p>
          </p:txBody>
        </p:sp>
      </p:grpSp>
      <p:grpSp>
        <p:nvGrpSpPr>
          <p:cNvPr id="9" name="Group 8">
            <a:extLst>
              <a:ext uri="{FF2B5EF4-FFF2-40B4-BE49-F238E27FC236}">
                <a16:creationId xmlns:a16="http://schemas.microsoft.com/office/drawing/2014/main" id="{95524195-51BD-7448-9DDE-081A9D513544}"/>
              </a:ext>
            </a:extLst>
          </p:cNvPr>
          <p:cNvGrpSpPr/>
          <p:nvPr/>
        </p:nvGrpSpPr>
        <p:grpSpPr>
          <a:xfrm>
            <a:off x="1776690" y="1230282"/>
            <a:ext cx="1695972" cy="2580295"/>
            <a:chOff x="2054945" y="1236709"/>
            <a:chExt cx="1695972" cy="2580295"/>
          </a:xfrm>
        </p:grpSpPr>
        <p:sp>
          <p:nvSpPr>
            <p:cNvPr id="101" name="Rectangle 100">
              <a:extLst>
                <a:ext uri="{FF2B5EF4-FFF2-40B4-BE49-F238E27FC236}">
                  <a16:creationId xmlns:a16="http://schemas.microsoft.com/office/drawing/2014/main" id="{41F07E2D-19BE-44F2-BB51-8878D1A080F1}"/>
                </a:ext>
              </a:extLst>
            </p:cNvPr>
            <p:cNvSpPr/>
            <p:nvPr/>
          </p:nvSpPr>
          <p:spPr>
            <a:xfrm>
              <a:off x="2100579" y="1236709"/>
              <a:ext cx="1650338" cy="56974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 rIns="0" bIns="45720" numCol="1" spcCol="1270" anchor="b" anchorCtr="0">
              <a:noAutofit/>
            </a:bodyPr>
            <a:lstStyle/>
            <a:p>
              <a:pPr marL="0" lvl="0" indent="0" defTabSz="222250">
                <a:lnSpc>
                  <a:spcPct val="90000"/>
                </a:lnSpc>
                <a:spcBef>
                  <a:spcPct val="0"/>
                </a:spcBef>
                <a:spcAft>
                  <a:spcPct val="35000"/>
                </a:spcAft>
                <a:buNone/>
              </a:pPr>
              <a:r>
                <a:rPr lang="en-US" sz="1200" kern="1200" dirty="0">
                  <a:solidFill>
                    <a:schemeClr val="tx1"/>
                  </a:solidFill>
                </a:rPr>
                <a:t>Compilers </a:t>
              </a:r>
              <a:br>
                <a:rPr lang="en-US" sz="1200" kern="1200" dirty="0">
                  <a:solidFill>
                    <a:schemeClr val="tx1"/>
                  </a:solidFill>
                </a:rPr>
              </a:br>
              <a:r>
                <a:rPr lang="en-US" sz="1200" kern="1200" dirty="0">
                  <a:solidFill>
                    <a:schemeClr val="tx1"/>
                  </a:solidFill>
                </a:rPr>
                <a:t>and Support (7)</a:t>
              </a:r>
            </a:p>
          </p:txBody>
        </p:sp>
        <p:sp>
          <p:nvSpPr>
            <p:cNvPr id="113" name="Rectangle 112">
              <a:extLst>
                <a:ext uri="{FF2B5EF4-FFF2-40B4-BE49-F238E27FC236}">
                  <a16:creationId xmlns:a16="http://schemas.microsoft.com/office/drawing/2014/main" id="{825FBA8A-EA45-49A2-995D-86FB24D56E42}"/>
                </a:ext>
              </a:extLst>
            </p:cNvPr>
            <p:cNvSpPr/>
            <p:nvPr/>
          </p:nvSpPr>
          <p:spPr>
            <a:xfrm>
              <a:off x="2054945" y="3291720"/>
              <a:ext cx="1617819" cy="229875"/>
            </a:xfrm>
            <a:prstGeom prst="rect">
              <a:avLst/>
            </a:prstGeom>
            <a:solidFill>
              <a:schemeClr val="accent2">
                <a:lumMod val="40000"/>
                <a:lumOff val="6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defTabSz="311150">
                <a:lnSpc>
                  <a:spcPct val="90000"/>
                </a:lnSpc>
                <a:spcAft>
                  <a:spcPct val="35000"/>
                </a:spcAft>
              </a:pPr>
              <a:r>
                <a:rPr lang="en-US" sz="1100" dirty="0"/>
                <a:t>OpenMP V &amp; V</a:t>
              </a:r>
            </a:p>
          </p:txBody>
        </p:sp>
        <p:sp>
          <p:nvSpPr>
            <p:cNvPr id="115" name="Rectangle 114">
              <a:extLst>
                <a:ext uri="{FF2B5EF4-FFF2-40B4-BE49-F238E27FC236}">
                  <a16:creationId xmlns:a16="http://schemas.microsoft.com/office/drawing/2014/main" id="{EFBBFB20-D050-46D8-B6A9-9E8DC6F5F141}"/>
                </a:ext>
              </a:extLst>
            </p:cNvPr>
            <p:cNvSpPr/>
            <p:nvPr/>
          </p:nvSpPr>
          <p:spPr>
            <a:xfrm>
              <a:off x="2054945" y="3587129"/>
              <a:ext cx="1617819" cy="229875"/>
            </a:xfrm>
            <a:prstGeom prst="rect">
              <a:avLst/>
            </a:prstGeom>
            <a:solidFill>
              <a:schemeClr val="accent2">
                <a:lumMod val="40000"/>
                <a:lumOff val="6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defTabSz="311150">
                <a:lnSpc>
                  <a:spcPct val="90000"/>
                </a:lnSpc>
                <a:spcAft>
                  <a:spcPct val="35000"/>
                </a:spcAft>
              </a:pPr>
              <a:r>
                <a:rPr lang="en-US" sz="1000" dirty="0"/>
                <a:t>Flang/LLVM Fortran comp</a:t>
              </a:r>
            </a:p>
          </p:txBody>
        </p:sp>
        <p:sp>
          <p:nvSpPr>
            <p:cNvPr id="107" name="Rectangle 106">
              <a:extLst>
                <a:ext uri="{FF2B5EF4-FFF2-40B4-BE49-F238E27FC236}">
                  <a16:creationId xmlns:a16="http://schemas.microsoft.com/office/drawing/2014/main" id="{6B4F8652-EC76-497F-BAFA-7EA58BA95270}"/>
                </a:ext>
              </a:extLst>
            </p:cNvPr>
            <p:cNvSpPr/>
            <p:nvPr/>
          </p:nvSpPr>
          <p:spPr>
            <a:xfrm>
              <a:off x="2054945" y="2405493"/>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LLVM</a:t>
              </a:r>
            </a:p>
          </p:txBody>
        </p:sp>
        <p:sp>
          <p:nvSpPr>
            <p:cNvPr id="109" name="Rectangle 108">
              <a:extLst>
                <a:ext uri="{FF2B5EF4-FFF2-40B4-BE49-F238E27FC236}">
                  <a16:creationId xmlns:a16="http://schemas.microsoft.com/office/drawing/2014/main" id="{84DB1B5B-FB2B-4B00-A206-292DFEB99FBD}"/>
                </a:ext>
              </a:extLst>
            </p:cNvPr>
            <p:cNvSpPr/>
            <p:nvPr/>
          </p:nvSpPr>
          <p:spPr>
            <a:xfrm>
              <a:off x="2054945" y="2700902"/>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CHiLL</a:t>
              </a:r>
              <a:r>
                <a:rPr lang="en-US" sz="1100" kern="1200" dirty="0"/>
                <a:t> autotuning comp</a:t>
              </a:r>
            </a:p>
          </p:txBody>
        </p:sp>
        <p:sp>
          <p:nvSpPr>
            <p:cNvPr id="111" name="Rectangle 110">
              <a:extLst>
                <a:ext uri="{FF2B5EF4-FFF2-40B4-BE49-F238E27FC236}">
                  <a16:creationId xmlns:a16="http://schemas.microsoft.com/office/drawing/2014/main" id="{BC158A1D-5DC8-4369-AD4E-A7C4F8A8DFE4}"/>
                </a:ext>
              </a:extLst>
            </p:cNvPr>
            <p:cNvSpPr/>
            <p:nvPr/>
          </p:nvSpPr>
          <p:spPr>
            <a:xfrm>
              <a:off x="2054945" y="2996311"/>
              <a:ext cx="1617819" cy="229875"/>
            </a:xfrm>
            <a:prstGeom prst="rect">
              <a:avLst/>
            </a:prstGeom>
            <a:solidFill>
              <a:schemeClr val="accent2">
                <a:lumMod val="40000"/>
                <a:lumOff val="6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defTabSz="311150">
                <a:lnSpc>
                  <a:spcPct val="90000"/>
                </a:lnSpc>
                <a:spcAft>
                  <a:spcPct val="35000"/>
                </a:spcAft>
              </a:pPr>
              <a:r>
                <a:rPr lang="en-US" sz="1100" dirty="0"/>
                <a:t>LLVM </a:t>
              </a:r>
              <a:r>
                <a:rPr lang="en-US" sz="1100" dirty="0" err="1"/>
                <a:t>openMP</a:t>
              </a:r>
              <a:r>
                <a:rPr lang="en-US" sz="1100" dirty="0"/>
                <a:t> comp</a:t>
              </a:r>
            </a:p>
          </p:txBody>
        </p:sp>
        <p:sp>
          <p:nvSpPr>
            <p:cNvPr id="103" name="Rectangle 102">
              <a:extLst>
                <a:ext uri="{FF2B5EF4-FFF2-40B4-BE49-F238E27FC236}">
                  <a16:creationId xmlns:a16="http://schemas.microsoft.com/office/drawing/2014/main" id="{22FDA807-486D-4A51-91E8-5533EC22C0D6}"/>
                </a:ext>
              </a:extLst>
            </p:cNvPr>
            <p:cNvSpPr/>
            <p:nvPr/>
          </p:nvSpPr>
          <p:spPr>
            <a:xfrm>
              <a:off x="2054945" y="1814675"/>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dirty="0" err="1"/>
                <a:t>o</a:t>
              </a:r>
              <a:r>
                <a:rPr lang="en-US" sz="1100" kern="1200" dirty="0" err="1"/>
                <a:t>penarc</a:t>
              </a:r>
              <a:endParaRPr lang="en-US" sz="1100" kern="1200" dirty="0"/>
            </a:p>
          </p:txBody>
        </p:sp>
        <p:sp>
          <p:nvSpPr>
            <p:cNvPr id="105" name="Rectangle 104">
              <a:extLst>
                <a:ext uri="{FF2B5EF4-FFF2-40B4-BE49-F238E27FC236}">
                  <a16:creationId xmlns:a16="http://schemas.microsoft.com/office/drawing/2014/main" id="{7E21A2FC-1952-4325-AD6A-5FCCF7D3C1E5}"/>
                </a:ext>
              </a:extLst>
            </p:cNvPr>
            <p:cNvSpPr/>
            <p:nvPr/>
          </p:nvSpPr>
          <p:spPr>
            <a:xfrm>
              <a:off x="2054945" y="2110084"/>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Kitsune</a:t>
              </a:r>
            </a:p>
          </p:txBody>
        </p:sp>
      </p:grpSp>
      <p:grpSp>
        <p:nvGrpSpPr>
          <p:cNvPr id="15" name="Group 14">
            <a:extLst>
              <a:ext uri="{FF2B5EF4-FFF2-40B4-BE49-F238E27FC236}">
                <a16:creationId xmlns:a16="http://schemas.microsoft.com/office/drawing/2014/main" id="{5DA4C504-78D2-DB4D-9146-1D122D0135FF}"/>
              </a:ext>
            </a:extLst>
          </p:cNvPr>
          <p:cNvGrpSpPr/>
          <p:nvPr/>
        </p:nvGrpSpPr>
        <p:grpSpPr>
          <a:xfrm>
            <a:off x="8484298" y="1366859"/>
            <a:ext cx="1658457" cy="3906964"/>
            <a:chOff x="7068953" y="1387085"/>
            <a:chExt cx="1658457" cy="3906964"/>
          </a:xfrm>
        </p:grpSpPr>
        <p:sp>
          <p:nvSpPr>
            <p:cNvPr id="135" name="Rectangle 134">
              <a:extLst>
                <a:ext uri="{FF2B5EF4-FFF2-40B4-BE49-F238E27FC236}">
                  <a16:creationId xmlns:a16="http://schemas.microsoft.com/office/drawing/2014/main" id="{99E502F0-2E08-467A-B13E-4828CF44EFFB}"/>
                </a:ext>
              </a:extLst>
            </p:cNvPr>
            <p:cNvSpPr/>
            <p:nvPr/>
          </p:nvSpPr>
          <p:spPr>
            <a:xfrm>
              <a:off x="7077072" y="1387085"/>
              <a:ext cx="1650338" cy="419370"/>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 rIns="0" bIns="45720" numCol="1" spcCol="1270" anchor="b" anchorCtr="0">
              <a:noAutofit/>
            </a:bodyPr>
            <a:lstStyle/>
            <a:p>
              <a:pPr marL="0" lvl="0" indent="0" defTabSz="222250">
                <a:lnSpc>
                  <a:spcPct val="90000"/>
                </a:lnSpc>
                <a:spcBef>
                  <a:spcPct val="0"/>
                </a:spcBef>
                <a:spcAft>
                  <a:spcPct val="35000"/>
                </a:spcAft>
                <a:buNone/>
              </a:pPr>
              <a:r>
                <a:rPr lang="en-US" sz="1100" kern="1200" dirty="0">
                  <a:solidFill>
                    <a:schemeClr val="tx1"/>
                  </a:solidFill>
                </a:rPr>
                <a:t>Data </a:t>
              </a:r>
              <a:r>
                <a:rPr lang="en-US" sz="1100" kern="1200" dirty="0" err="1">
                  <a:solidFill>
                    <a:schemeClr val="tx1"/>
                  </a:solidFill>
                </a:rPr>
                <a:t>mgmt</a:t>
              </a:r>
              <a:r>
                <a:rPr lang="en-US" sz="1100" kern="1200" dirty="0">
                  <a:solidFill>
                    <a:schemeClr val="tx1"/>
                  </a:solidFill>
                </a:rPr>
                <a:t>, I/O Services, Checkpoint restart (12)</a:t>
              </a:r>
            </a:p>
          </p:txBody>
        </p:sp>
        <p:sp>
          <p:nvSpPr>
            <p:cNvPr id="145" name="Rectangle 144">
              <a:extLst>
                <a:ext uri="{FF2B5EF4-FFF2-40B4-BE49-F238E27FC236}">
                  <a16:creationId xmlns:a16="http://schemas.microsoft.com/office/drawing/2014/main" id="{023B1F73-9675-4D10-ABB4-2F79B6B6E9D7}"/>
                </a:ext>
              </a:extLst>
            </p:cNvPr>
            <p:cNvSpPr/>
            <p:nvPr/>
          </p:nvSpPr>
          <p:spPr>
            <a:xfrm>
              <a:off x="7068953" y="3291720"/>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Parallel </a:t>
              </a:r>
              <a:r>
                <a:rPr lang="en-US" sz="1100" kern="1200" dirty="0" err="1"/>
                <a:t>netCDF</a:t>
              </a:r>
              <a:endParaRPr lang="en-US" sz="1100" kern="1200" dirty="0"/>
            </a:p>
          </p:txBody>
        </p:sp>
        <p:sp>
          <p:nvSpPr>
            <p:cNvPr id="147" name="Rectangle 146">
              <a:extLst>
                <a:ext uri="{FF2B5EF4-FFF2-40B4-BE49-F238E27FC236}">
                  <a16:creationId xmlns:a16="http://schemas.microsoft.com/office/drawing/2014/main" id="{EC71A9B1-DE84-42E4-A0DE-0A1873D51273}"/>
                </a:ext>
              </a:extLst>
            </p:cNvPr>
            <p:cNvSpPr/>
            <p:nvPr/>
          </p:nvSpPr>
          <p:spPr>
            <a:xfrm>
              <a:off x="7068953" y="3587129"/>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ADIOS</a:t>
              </a:r>
            </a:p>
          </p:txBody>
        </p:sp>
        <p:sp>
          <p:nvSpPr>
            <p:cNvPr id="149" name="Rectangle 148">
              <a:extLst>
                <a:ext uri="{FF2B5EF4-FFF2-40B4-BE49-F238E27FC236}">
                  <a16:creationId xmlns:a16="http://schemas.microsoft.com/office/drawing/2014/main" id="{7C01BD53-45B0-4EE0-B666-DDC5552F3947}"/>
                </a:ext>
              </a:extLst>
            </p:cNvPr>
            <p:cNvSpPr/>
            <p:nvPr/>
          </p:nvSpPr>
          <p:spPr>
            <a:xfrm>
              <a:off x="7068953" y="3882538"/>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Darshan</a:t>
              </a:r>
            </a:p>
          </p:txBody>
        </p:sp>
        <p:sp>
          <p:nvSpPr>
            <p:cNvPr id="151" name="Rectangle 150">
              <a:extLst>
                <a:ext uri="{FF2B5EF4-FFF2-40B4-BE49-F238E27FC236}">
                  <a16:creationId xmlns:a16="http://schemas.microsoft.com/office/drawing/2014/main" id="{9D3FE091-13ED-491E-B314-5584397BCD86}"/>
                </a:ext>
              </a:extLst>
            </p:cNvPr>
            <p:cNvSpPr/>
            <p:nvPr/>
          </p:nvSpPr>
          <p:spPr>
            <a:xfrm>
              <a:off x="7068953" y="4177947"/>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UnifyCR</a:t>
              </a:r>
              <a:endParaRPr lang="en-US" sz="1100" kern="1200" dirty="0"/>
            </a:p>
          </p:txBody>
        </p:sp>
        <p:sp>
          <p:nvSpPr>
            <p:cNvPr id="153" name="Rectangle 152">
              <a:extLst>
                <a:ext uri="{FF2B5EF4-FFF2-40B4-BE49-F238E27FC236}">
                  <a16:creationId xmlns:a16="http://schemas.microsoft.com/office/drawing/2014/main" id="{B1E41006-E043-4297-B596-124F97A174E2}"/>
                </a:ext>
              </a:extLst>
            </p:cNvPr>
            <p:cNvSpPr/>
            <p:nvPr/>
          </p:nvSpPr>
          <p:spPr>
            <a:xfrm>
              <a:off x="7068953" y="4473356"/>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VeloC</a:t>
              </a:r>
              <a:endParaRPr lang="en-US" sz="1100" kern="1200" dirty="0"/>
            </a:p>
          </p:txBody>
        </p:sp>
        <p:sp>
          <p:nvSpPr>
            <p:cNvPr id="155" name="Rectangle 154">
              <a:extLst>
                <a:ext uri="{FF2B5EF4-FFF2-40B4-BE49-F238E27FC236}">
                  <a16:creationId xmlns:a16="http://schemas.microsoft.com/office/drawing/2014/main" id="{E9DF7074-E7BE-413B-97E9-C9ADDB38F34E}"/>
                </a:ext>
              </a:extLst>
            </p:cNvPr>
            <p:cNvSpPr/>
            <p:nvPr/>
          </p:nvSpPr>
          <p:spPr>
            <a:xfrm>
              <a:off x="7068953" y="4768765"/>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IOSS</a:t>
              </a:r>
            </a:p>
          </p:txBody>
        </p:sp>
        <p:sp>
          <p:nvSpPr>
            <p:cNvPr id="157" name="Rectangle 156">
              <a:extLst>
                <a:ext uri="{FF2B5EF4-FFF2-40B4-BE49-F238E27FC236}">
                  <a16:creationId xmlns:a16="http://schemas.microsoft.com/office/drawing/2014/main" id="{47EA09DD-FB4E-4FB2-9D78-8E469B24DAE6}"/>
                </a:ext>
              </a:extLst>
            </p:cNvPr>
            <p:cNvSpPr/>
            <p:nvPr/>
          </p:nvSpPr>
          <p:spPr>
            <a:xfrm>
              <a:off x="7068953" y="5064174"/>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HXHIM</a:t>
              </a:r>
            </a:p>
          </p:txBody>
        </p:sp>
        <p:sp>
          <p:nvSpPr>
            <p:cNvPr id="139" name="Rectangle 138">
              <a:extLst>
                <a:ext uri="{FF2B5EF4-FFF2-40B4-BE49-F238E27FC236}">
                  <a16:creationId xmlns:a16="http://schemas.microsoft.com/office/drawing/2014/main" id="{24A3F41B-EB64-4CA5-8D54-EF80B037E035}"/>
                </a:ext>
              </a:extLst>
            </p:cNvPr>
            <p:cNvSpPr/>
            <p:nvPr/>
          </p:nvSpPr>
          <p:spPr>
            <a:xfrm>
              <a:off x="7068953" y="2405493"/>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ROMIO</a:t>
              </a:r>
            </a:p>
          </p:txBody>
        </p:sp>
        <p:sp>
          <p:nvSpPr>
            <p:cNvPr id="141" name="Rectangle 140">
              <a:extLst>
                <a:ext uri="{FF2B5EF4-FFF2-40B4-BE49-F238E27FC236}">
                  <a16:creationId xmlns:a16="http://schemas.microsoft.com/office/drawing/2014/main" id="{8021E18D-8369-45E2-898A-1E4C1F912F50}"/>
                </a:ext>
              </a:extLst>
            </p:cNvPr>
            <p:cNvSpPr/>
            <p:nvPr/>
          </p:nvSpPr>
          <p:spPr>
            <a:xfrm>
              <a:off x="7068953" y="2700902"/>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Mercury (Mochi suite)</a:t>
              </a:r>
            </a:p>
          </p:txBody>
        </p:sp>
        <p:sp>
          <p:nvSpPr>
            <p:cNvPr id="143" name="Rectangle 142">
              <a:extLst>
                <a:ext uri="{FF2B5EF4-FFF2-40B4-BE49-F238E27FC236}">
                  <a16:creationId xmlns:a16="http://schemas.microsoft.com/office/drawing/2014/main" id="{AAF36180-D5C6-480C-A379-C3A409F3A9AD}"/>
                </a:ext>
              </a:extLst>
            </p:cNvPr>
            <p:cNvSpPr/>
            <p:nvPr/>
          </p:nvSpPr>
          <p:spPr>
            <a:xfrm>
              <a:off x="7068953" y="2996311"/>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HDF5</a:t>
              </a:r>
            </a:p>
          </p:txBody>
        </p:sp>
        <p:sp>
          <p:nvSpPr>
            <p:cNvPr id="159" name="Rectangle 158">
              <a:extLst>
                <a:ext uri="{FF2B5EF4-FFF2-40B4-BE49-F238E27FC236}">
                  <a16:creationId xmlns:a16="http://schemas.microsoft.com/office/drawing/2014/main" id="{4988BF5A-152A-4F3B-A6EF-6855E113FE29}"/>
                </a:ext>
              </a:extLst>
            </p:cNvPr>
            <p:cNvSpPr/>
            <p:nvPr/>
          </p:nvSpPr>
          <p:spPr>
            <a:xfrm>
              <a:off x="7068953" y="1814675"/>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SCR</a:t>
              </a:r>
            </a:p>
          </p:txBody>
        </p:sp>
        <p:sp>
          <p:nvSpPr>
            <p:cNvPr id="137" name="Rectangle 136">
              <a:extLst>
                <a:ext uri="{FF2B5EF4-FFF2-40B4-BE49-F238E27FC236}">
                  <a16:creationId xmlns:a16="http://schemas.microsoft.com/office/drawing/2014/main" id="{BE12126C-2437-4D8B-A68B-8F6A81CFD9F7}"/>
                </a:ext>
              </a:extLst>
            </p:cNvPr>
            <p:cNvSpPr/>
            <p:nvPr/>
          </p:nvSpPr>
          <p:spPr>
            <a:xfrm>
              <a:off x="7068953" y="2110084"/>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FAODEL</a:t>
              </a:r>
            </a:p>
          </p:txBody>
        </p:sp>
      </p:grpSp>
      <p:grpSp>
        <p:nvGrpSpPr>
          <p:cNvPr id="17" name="Group 16">
            <a:extLst>
              <a:ext uri="{FF2B5EF4-FFF2-40B4-BE49-F238E27FC236}">
                <a16:creationId xmlns:a16="http://schemas.microsoft.com/office/drawing/2014/main" id="{4A2D0980-4BBC-634B-9630-7761469898A6}"/>
              </a:ext>
            </a:extLst>
          </p:cNvPr>
          <p:cNvGrpSpPr/>
          <p:nvPr/>
        </p:nvGrpSpPr>
        <p:grpSpPr>
          <a:xfrm>
            <a:off x="10196272" y="1216483"/>
            <a:ext cx="1688418" cy="4057340"/>
            <a:chOff x="8740289" y="1236709"/>
            <a:chExt cx="1688418" cy="4057340"/>
          </a:xfrm>
        </p:grpSpPr>
        <p:sp>
          <p:nvSpPr>
            <p:cNvPr id="160" name="Rectangle 159">
              <a:extLst>
                <a:ext uri="{FF2B5EF4-FFF2-40B4-BE49-F238E27FC236}">
                  <a16:creationId xmlns:a16="http://schemas.microsoft.com/office/drawing/2014/main" id="{EA47B849-3D67-4A7D-A2BC-EA4BCA12D302}"/>
                </a:ext>
              </a:extLst>
            </p:cNvPr>
            <p:cNvSpPr/>
            <p:nvPr/>
          </p:nvSpPr>
          <p:spPr>
            <a:xfrm>
              <a:off x="8778369" y="1236709"/>
              <a:ext cx="1650338" cy="569746"/>
            </a:xfrm>
            <a:prstGeom prst="rect">
              <a:avLst/>
            </a:prstGeom>
            <a:no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0" tIns="45720" rIns="0" bIns="45720" numCol="1" spcCol="1270" anchor="b" anchorCtr="0">
              <a:noAutofit/>
            </a:bodyPr>
            <a:lstStyle/>
            <a:p>
              <a:pPr marL="0" lvl="0" indent="0" defTabSz="222250">
                <a:lnSpc>
                  <a:spcPct val="90000"/>
                </a:lnSpc>
                <a:spcBef>
                  <a:spcPct val="0"/>
                </a:spcBef>
                <a:spcAft>
                  <a:spcPct val="35000"/>
                </a:spcAft>
                <a:buNone/>
              </a:pPr>
              <a:r>
                <a:rPr lang="en-US" sz="1200" kern="1200" dirty="0">
                  <a:solidFill>
                    <a:schemeClr val="tx1"/>
                  </a:solidFill>
                </a:rPr>
                <a:t>Ecosystem/E4S </a:t>
              </a:r>
              <a:br>
                <a:rPr lang="en-US" sz="1200" kern="1200" dirty="0">
                  <a:solidFill>
                    <a:schemeClr val="tx1"/>
                  </a:solidFill>
                </a:rPr>
              </a:br>
              <a:r>
                <a:rPr lang="en-US" sz="1200" kern="1200" dirty="0">
                  <a:solidFill>
                    <a:schemeClr val="tx1"/>
                  </a:solidFill>
                </a:rPr>
                <a:t>at-large (12)</a:t>
              </a:r>
            </a:p>
          </p:txBody>
        </p:sp>
        <p:sp>
          <p:nvSpPr>
            <p:cNvPr id="162" name="Rectangle 161">
              <a:extLst>
                <a:ext uri="{FF2B5EF4-FFF2-40B4-BE49-F238E27FC236}">
                  <a16:creationId xmlns:a16="http://schemas.microsoft.com/office/drawing/2014/main" id="{BC7E9639-7B59-4545-983E-5616CCF197E8}"/>
                </a:ext>
              </a:extLst>
            </p:cNvPr>
            <p:cNvSpPr/>
            <p:nvPr/>
          </p:nvSpPr>
          <p:spPr>
            <a:xfrm>
              <a:off x="8740289" y="3291720"/>
              <a:ext cx="1617819" cy="229875"/>
            </a:xfrm>
            <a:prstGeom prst="rect">
              <a:avLst/>
            </a:prstGeom>
            <a:solidFill>
              <a:schemeClr val="accent4">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BEE</a:t>
              </a:r>
            </a:p>
          </p:txBody>
        </p:sp>
        <p:sp>
          <p:nvSpPr>
            <p:cNvPr id="164" name="Rectangle 163">
              <a:extLst>
                <a:ext uri="{FF2B5EF4-FFF2-40B4-BE49-F238E27FC236}">
                  <a16:creationId xmlns:a16="http://schemas.microsoft.com/office/drawing/2014/main" id="{AEB025C3-E06E-4B4D-8748-E81DB61A772B}"/>
                </a:ext>
              </a:extLst>
            </p:cNvPr>
            <p:cNvSpPr/>
            <p:nvPr/>
          </p:nvSpPr>
          <p:spPr>
            <a:xfrm>
              <a:off x="8740289" y="3587129"/>
              <a:ext cx="1617819" cy="229875"/>
            </a:xfrm>
            <a:prstGeom prst="rect">
              <a:avLst/>
            </a:prstGeom>
            <a:solidFill>
              <a:schemeClr val="accent4">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FSEFI</a:t>
              </a:r>
            </a:p>
          </p:txBody>
        </p:sp>
        <p:sp>
          <p:nvSpPr>
            <p:cNvPr id="166" name="Rectangle 165">
              <a:extLst>
                <a:ext uri="{FF2B5EF4-FFF2-40B4-BE49-F238E27FC236}">
                  <a16:creationId xmlns:a16="http://schemas.microsoft.com/office/drawing/2014/main" id="{1E9D7D1A-C4B2-41BF-B73A-DB1AF5F44CB9}"/>
                </a:ext>
              </a:extLst>
            </p:cNvPr>
            <p:cNvSpPr/>
            <p:nvPr/>
          </p:nvSpPr>
          <p:spPr>
            <a:xfrm>
              <a:off x="8740289" y="3882538"/>
              <a:ext cx="1617819" cy="229875"/>
            </a:xfrm>
            <a:prstGeom prst="rect">
              <a:avLst/>
            </a:prstGeom>
            <a:solidFill>
              <a:schemeClr val="accent4">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000" kern="1200" dirty="0"/>
                <a:t>Kitten Lightweight </a:t>
              </a:r>
              <a:r>
                <a:rPr lang="en-US" sz="1000" dirty="0"/>
                <a:t>K</a:t>
              </a:r>
              <a:r>
                <a:rPr lang="en-US" sz="1000" kern="1200" dirty="0"/>
                <a:t>ernel</a:t>
              </a:r>
            </a:p>
          </p:txBody>
        </p:sp>
        <p:sp>
          <p:nvSpPr>
            <p:cNvPr id="168" name="Rectangle 167">
              <a:extLst>
                <a:ext uri="{FF2B5EF4-FFF2-40B4-BE49-F238E27FC236}">
                  <a16:creationId xmlns:a16="http://schemas.microsoft.com/office/drawing/2014/main" id="{E9B4011D-7196-4144-B2D8-0EA1249FCE35}"/>
                </a:ext>
              </a:extLst>
            </p:cNvPr>
            <p:cNvSpPr/>
            <p:nvPr/>
          </p:nvSpPr>
          <p:spPr>
            <a:xfrm>
              <a:off x="8740289" y="4177947"/>
              <a:ext cx="1617819" cy="229875"/>
            </a:xfrm>
            <a:prstGeom prst="rect">
              <a:avLst/>
            </a:prstGeom>
            <a:solidFill>
              <a:schemeClr val="accent4">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COOLR</a:t>
              </a:r>
            </a:p>
          </p:txBody>
        </p:sp>
        <p:sp>
          <p:nvSpPr>
            <p:cNvPr id="170" name="Rectangle 169">
              <a:extLst>
                <a:ext uri="{FF2B5EF4-FFF2-40B4-BE49-F238E27FC236}">
                  <a16:creationId xmlns:a16="http://schemas.microsoft.com/office/drawing/2014/main" id="{9317E843-FBBB-4801-9671-08EB13DADCF3}"/>
                </a:ext>
              </a:extLst>
            </p:cNvPr>
            <p:cNvSpPr/>
            <p:nvPr/>
          </p:nvSpPr>
          <p:spPr>
            <a:xfrm>
              <a:off x="8740289" y="4473356"/>
              <a:ext cx="1617819" cy="229875"/>
            </a:xfrm>
            <a:prstGeom prst="rect">
              <a:avLst/>
            </a:prstGeom>
            <a:solidFill>
              <a:schemeClr val="accent4">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NRM</a:t>
              </a:r>
            </a:p>
          </p:txBody>
        </p:sp>
        <p:sp>
          <p:nvSpPr>
            <p:cNvPr id="172" name="Rectangle 171">
              <a:extLst>
                <a:ext uri="{FF2B5EF4-FFF2-40B4-BE49-F238E27FC236}">
                  <a16:creationId xmlns:a16="http://schemas.microsoft.com/office/drawing/2014/main" id="{B11C7A37-73C5-4ADB-AFBC-EAB20D5E9F56}"/>
                </a:ext>
              </a:extLst>
            </p:cNvPr>
            <p:cNvSpPr/>
            <p:nvPr/>
          </p:nvSpPr>
          <p:spPr>
            <a:xfrm>
              <a:off x="8740289" y="4768765"/>
              <a:ext cx="1617819" cy="229875"/>
            </a:xfrm>
            <a:prstGeom prst="rect">
              <a:avLst/>
            </a:prstGeom>
            <a:solidFill>
              <a:schemeClr val="accent4">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ArgoContainers</a:t>
              </a:r>
              <a:endParaRPr lang="en-US" sz="1100" kern="1200" dirty="0"/>
            </a:p>
          </p:txBody>
        </p:sp>
        <p:sp>
          <p:nvSpPr>
            <p:cNvPr id="174" name="Rectangle 173">
              <a:extLst>
                <a:ext uri="{FF2B5EF4-FFF2-40B4-BE49-F238E27FC236}">
                  <a16:creationId xmlns:a16="http://schemas.microsoft.com/office/drawing/2014/main" id="{9481C31A-D185-48F6-91C6-0CC8466B27F6}"/>
                </a:ext>
              </a:extLst>
            </p:cNvPr>
            <p:cNvSpPr/>
            <p:nvPr/>
          </p:nvSpPr>
          <p:spPr>
            <a:xfrm>
              <a:off x="8740289" y="5064174"/>
              <a:ext cx="1617819" cy="229875"/>
            </a:xfrm>
            <a:prstGeom prst="rect">
              <a:avLst/>
            </a:prstGeom>
            <a:solidFill>
              <a:schemeClr val="accent4">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Spack</a:t>
              </a:r>
              <a:endParaRPr lang="en-US" sz="1100" kern="1200" dirty="0"/>
            </a:p>
          </p:txBody>
        </p:sp>
        <p:sp>
          <p:nvSpPr>
            <p:cNvPr id="176" name="Rectangle 175">
              <a:extLst>
                <a:ext uri="{FF2B5EF4-FFF2-40B4-BE49-F238E27FC236}">
                  <a16:creationId xmlns:a16="http://schemas.microsoft.com/office/drawing/2014/main" id="{9A445714-2B6E-4525-A077-0B709C1B76E1}"/>
                </a:ext>
              </a:extLst>
            </p:cNvPr>
            <p:cNvSpPr/>
            <p:nvPr/>
          </p:nvSpPr>
          <p:spPr>
            <a:xfrm>
              <a:off x="8740289" y="2405493"/>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MarFS</a:t>
              </a:r>
              <a:endParaRPr lang="en-US" sz="1100" kern="1200" dirty="0"/>
            </a:p>
          </p:txBody>
        </p:sp>
        <p:sp>
          <p:nvSpPr>
            <p:cNvPr id="178" name="Rectangle 177">
              <a:extLst>
                <a:ext uri="{FF2B5EF4-FFF2-40B4-BE49-F238E27FC236}">
                  <a16:creationId xmlns:a16="http://schemas.microsoft.com/office/drawing/2014/main" id="{2E8DC16F-255E-4E5B-89E2-9EF97108F9CC}"/>
                </a:ext>
              </a:extLst>
            </p:cNvPr>
            <p:cNvSpPr/>
            <p:nvPr/>
          </p:nvSpPr>
          <p:spPr>
            <a:xfrm>
              <a:off x="8740289" y="2700902"/>
              <a:ext cx="1617819" cy="229875"/>
            </a:xfrm>
            <a:prstGeom prst="rect">
              <a:avLst/>
            </a:prstGeom>
            <a:solidFill>
              <a:srgbClr val="9EA1CE">
                <a:alpha val="89804"/>
              </a:srgb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GUFI</a:t>
              </a:r>
            </a:p>
          </p:txBody>
        </p:sp>
        <p:sp>
          <p:nvSpPr>
            <p:cNvPr id="180" name="Rectangle 179">
              <a:extLst>
                <a:ext uri="{FF2B5EF4-FFF2-40B4-BE49-F238E27FC236}">
                  <a16:creationId xmlns:a16="http://schemas.microsoft.com/office/drawing/2014/main" id="{9D4DF3AA-7C9B-4536-BFEC-843994EBFB44}"/>
                </a:ext>
              </a:extLst>
            </p:cNvPr>
            <p:cNvSpPr/>
            <p:nvPr/>
          </p:nvSpPr>
          <p:spPr>
            <a:xfrm>
              <a:off x="8740289" y="2996311"/>
              <a:ext cx="1617819" cy="229875"/>
            </a:xfrm>
            <a:prstGeom prst="rect">
              <a:avLst/>
            </a:prstGeom>
            <a:solidFill>
              <a:schemeClr val="accent3">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a:t>Intel GEOPM</a:t>
              </a:r>
            </a:p>
          </p:txBody>
        </p:sp>
        <p:sp>
          <p:nvSpPr>
            <p:cNvPr id="182" name="Rectangle 181">
              <a:extLst>
                <a:ext uri="{FF2B5EF4-FFF2-40B4-BE49-F238E27FC236}">
                  <a16:creationId xmlns:a16="http://schemas.microsoft.com/office/drawing/2014/main" id="{392D9568-5A8E-4F7E-BAAE-88FE78C27680}"/>
                </a:ext>
              </a:extLst>
            </p:cNvPr>
            <p:cNvSpPr/>
            <p:nvPr/>
          </p:nvSpPr>
          <p:spPr>
            <a:xfrm>
              <a:off x="8740289" y="1814675"/>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mpiFileUtils</a:t>
              </a:r>
              <a:endParaRPr lang="en-US" sz="1100" kern="1200" dirty="0"/>
            </a:p>
          </p:txBody>
        </p:sp>
        <p:sp>
          <p:nvSpPr>
            <p:cNvPr id="184" name="Rectangle 183">
              <a:extLst>
                <a:ext uri="{FF2B5EF4-FFF2-40B4-BE49-F238E27FC236}">
                  <a16:creationId xmlns:a16="http://schemas.microsoft.com/office/drawing/2014/main" id="{D45E10F6-9110-47DC-9E3E-255B981CB93F}"/>
                </a:ext>
              </a:extLst>
            </p:cNvPr>
            <p:cNvSpPr/>
            <p:nvPr/>
          </p:nvSpPr>
          <p:spPr>
            <a:xfrm>
              <a:off x="8740289" y="2110084"/>
              <a:ext cx="1617819" cy="229875"/>
            </a:xfrm>
            <a:prstGeom prst="rect">
              <a:avLst/>
            </a:prstGeom>
            <a:solidFill>
              <a:schemeClr val="accent2">
                <a:lumMod val="60000"/>
                <a:lumOff val="40000"/>
                <a:alpha val="90000"/>
              </a:schemeClr>
            </a:solidFill>
            <a:ln>
              <a:no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txBody>
            <a:bodyPr spcFirstLastPara="0" vert="horz" wrap="none" lIns="45720" tIns="45720" rIns="0" bIns="45720" numCol="1" spcCol="1270" anchor="ctr" anchorCtr="0">
              <a:noAutofit/>
            </a:bodyPr>
            <a:lstStyle/>
            <a:p>
              <a:pPr marL="0" lvl="0" indent="0" defTabSz="311150">
                <a:lnSpc>
                  <a:spcPct val="90000"/>
                </a:lnSpc>
                <a:spcBef>
                  <a:spcPct val="0"/>
                </a:spcBef>
                <a:spcAft>
                  <a:spcPct val="35000"/>
                </a:spcAft>
                <a:buNone/>
              </a:pPr>
              <a:r>
                <a:rPr lang="en-US" sz="1100" kern="1200" dirty="0" err="1"/>
                <a:t>TriBITS</a:t>
              </a:r>
              <a:endParaRPr lang="en-US" sz="1100" kern="1200" dirty="0"/>
            </a:p>
          </p:txBody>
        </p:sp>
      </p:grpSp>
      <p:grpSp>
        <p:nvGrpSpPr>
          <p:cNvPr id="21" name="Group 20">
            <a:extLst>
              <a:ext uri="{FF2B5EF4-FFF2-40B4-BE49-F238E27FC236}">
                <a16:creationId xmlns:a16="http://schemas.microsoft.com/office/drawing/2014/main" id="{16A2481C-A8C0-AB46-8971-F5D0508B979F}"/>
              </a:ext>
            </a:extLst>
          </p:cNvPr>
          <p:cNvGrpSpPr/>
          <p:nvPr/>
        </p:nvGrpSpPr>
        <p:grpSpPr>
          <a:xfrm>
            <a:off x="7741129" y="5491040"/>
            <a:ext cx="2255774" cy="1222855"/>
            <a:chOff x="5713452" y="5530957"/>
            <a:chExt cx="2255774" cy="1222855"/>
          </a:xfrm>
        </p:grpSpPr>
        <p:sp>
          <p:nvSpPr>
            <p:cNvPr id="196" name="Rectangle 195">
              <a:extLst>
                <a:ext uri="{FF2B5EF4-FFF2-40B4-BE49-F238E27FC236}">
                  <a16:creationId xmlns:a16="http://schemas.microsoft.com/office/drawing/2014/main" id="{B41F4317-1BBE-4C05-8AD5-A1AE44A3E794}"/>
                </a:ext>
              </a:extLst>
            </p:cNvPr>
            <p:cNvSpPr/>
            <p:nvPr/>
          </p:nvSpPr>
          <p:spPr>
            <a:xfrm>
              <a:off x="5721178" y="5799494"/>
              <a:ext cx="1809176" cy="214854"/>
            </a:xfrm>
            <a:prstGeom prst="rect">
              <a:avLst/>
            </a:prstGeom>
            <a:solidFill>
              <a:schemeClr val="accent2">
                <a:lumMod val="60000"/>
                <a:lumOff val="4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45720" tIns="0" rIns="0" bIns="0" numCol="1" spcCol="0" rtlCol="0" fromWordArt="0" anchor="ctr" anchorCtr="0" forceAA="0" compatLnSpc="1">
              <a:prstTxWarp prst="textNoShape">
                <a:avLst/>
              </a:prstTxWarp>
              <a:noAutofit/>
            </a:bodyPr>
            <a:lstStyle/>
            <a:p>
              <a:pPr>
                <a:lnSpc>
                  <a:spcPct val="90000"/>
                </a:lnSpc>
              </a:pPr>
              <a:r>
                <a:rPr lang="en-US" sz="1200" dirty="0">
                  <a:solidFill>
                    <a:schemeClr val="tx1"/>
                  </a:solidFill>
                </a:rPr>
                <a:t>Tools</a:t>
              </a:r>
            </a:p>
          </p:txBody>
        </p:sp>
        <p:sp>
          <p:nvSpPr>
            <p:cNvPr id="197" name="Rectangle 196">
              <a:extLst>
                <a:ext uri="{FF2B5EF4-FFF2-40B4-BE49-F238E27FC236}">
                  <a16:creationId xmlns:a16="http://schemas.microsoft.com/office/drawing/2014/main" id="{0FFDFF3F-8563-4764-A14C-02EB4EF7F887}"/>
                </a:ext>
              </a:extLst>
            </p:cNvPr>
            <p:cNvSpPr/>
            <p:nvPr/>
          </p:nvSpPr>
          <p:spPr>
            <a:xfrm>
              <a:off x="5721178" y="5530957"/>
              <a:ext cx="1809176" cy="214854"/>
            </a:xfrm>
            <a:prstGeom prst="rect">
              <a:avLst/>
            </a:prstGeom>
            <a:solidFill>
              <a:schemeClr val="accent3">
                <a:lumMod val="60000"/>
                <a:lumOff val="4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45720" tIns="0" rIns="0" bIns="0" numCol="1" spcCol="0" rtlCol="0" fromWordArt="0" anchor="ctr" anchorCtr="0" forceAA="0" compatLnSpc="1">
              <a:prstTxWarp prst="textNoShape">
                <a:avLst/>
              </a:prstTxWarp>
              <a:noAutofit/>
            </a:bodyPr>
            <a:lstStyle/>
            <a:p>
              <a:pPr>
                <a:lnSpc>
                  <a:spcPct val="90000"/>
                </a:lnSpc>
              </a:pPr>
              <a:r>
                <a:rPr lang="en-US" sz="1200" dirty="0">
                  <a:solidFill>
                    <a:schemeClr val="tx1"/>
                  </a:solidFill>
                </a:rPr>
                <a:t>PMR</a:t>
              </a:r>
            </a:p>
          </p:txBody>
        </p:sp>
        <p:sp>
          <p:nvSpPr>
            <p:cNvPr id="198" name="Rectangle 197">
              <a:extLst>
                <a:ext uri="{FF2B5EF4-FFF2-40B4-BE49-F238E27FC236}">
                  <a16:creationId xmlns:a16="http://schemas.microsoft.com/office/drawing/2014/main" id="{3FF2BA95-B0AD-4C68-885C-500EC256B823}"/>
                </a:ext>
              </a:extLst>
            </p:cNvPr>
            <p:cNvSpPr/>
            <p:nvPr/>
          </p:nvSpPr>
          <p:spPr>
            <a:xfrm>
              <a:off x="5713452" y="6283827"/>
              <a:ext cx="1809176" cy="214854"/>
            </a:xfrm>
            <a:prstGeom prst="rect">
              <a:avLst/>
            </a:prstGeom>
            <a:solidFill>
              <a:srgbClr val="9EA1CE"/>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45720" tIns="0" rIns="0" bIns="0" numCol="1" spcCol="0" rtlCol="0" fromWordArt="0" anchor="ctr" anchorCtr="0" forceAA="0" compatLnSpc="1">
              <a:prstTxWarp prst="textNoShape">
                <a:avLst/>
              </a:prstTxWarp>
              <a:noAutofit/>
            </a:bodyPr>
            <a:lstStyle/>
            <a:p>
              <a:pPr>
                <a:lnSpc>
                  <a:spcPct val="90000"/>
                </a:lnSpc>
              </a:pPr>
              <a:r>
                <a:rPr lang="en-US" sz="1200" dirty="0">
                  <a:solidFill>
                    <a:schemeClr val="tx1"/>
                  </a:solidFill>
                </a:rPr>
                <a:t>Data and Vis</a:t>
              </a:r>
            </a:p>
          </p:txBody>
        </p:sp>
        <p:sp>
          <p:nvSpPr>
            <p:cNvPr id="199" name="Rectangle 198">
              <a:extLst>
                <a:ext uri="{FF2B5EF4-FFF2-40B4-BE49-F238E27FC236}">
                  <a16:creationId xmlns:a16="http://schemas.microsoft.com/office/drawing/2014/main" id="{0F774F49-6ADF-47DA-9B43-4D035FDC7C76}"/>
                </a:ext>
              </a:extLst>
            </p:cNvPr>
            <p:cNvSpPr/>
            <p:nvPr/>
          </p:nvSpPr>
          <p:spPr>
            <a:xfrm>
              <a:off x="5721178" y="6538958"/>
              <a:ext cx="1809176" cy="214854"/>
            </a:xfrm>
            <a:prstGeom prst="rect">
              <a:avLst/>
            </a:prstGeom>
            <a:solidFill>
              <a:schemeClr val="accent4">
                <a:lumMod val="60000"/>
                <a:lumOff val="4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45720" tIns="0" rIns="0" bIns="0" numCol="1" spcCol="0" rtlCol="0" fromWordArt="0" anchor="ctr" anchorCtr="0" forceAA="0" compatLnSpc="1">
              <a:prstTxWarp prst="textNoShape">
                <a:avLst/>
              </a:prstTxWarp>
              <a:noAutofit/>
            </a:bodyPr>
            <a:lstStyle/>
            <a:p>
              <a:pPr>
                <a:lnSpc>
                  <a:spcPct val="90000"/>
                </a:lnSpc>
              </a:pPr>
              <a:r>
                <a:rPr lang="en-US" sz="1200" dirty="0">
                  <a:solidFill>
                    <a:schemeClr val="tx1"/>
                  </a:solidFill>
                </a:rPr>
                <a:t>Ecosystems and delivery</a:t>
              </a:r>
            </a:p>
          </p:txBody>
        </p:sp>
        <p:sp>
          <p:nvSpPr>
            <p:cNvPr id="201" name="Rectangle 200">
              <a:extLst>
                <a:ext uri="{FF2B5EF4-FFF2-40B4-BE49-F238E27FC236}">
                  <a16:creationId xmlns:a16="http://schemas.microsoft.com/office/drawing/2014/main" id="{22FF645E-F913-4285-B29B-2025692C2FAC}"/>
                </a:ext>
              </a:extLst>
            </p:cNvPr>
            <p:cNvSpPr/>
            <p:nvPr/>
          </p:nvSpPr>
          <p:spPr>
            <a:xfrm>
              <a:off x="5713452" y="6041220"/>
              <a:ext cx="1809176" cy="214854"/>
            </a:xfrm>
            <a:prstGeom prst="rect">
              <a:avLst/>
            </a:prstGeom>
            <a:solidFill>
              <a:schemeClr val="accent5">
                <a:lumMod val="60000"/>
                <a:lumOff val="40000"/>
              </a:schemeClr>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45720" tIns="0" rIns="0" bIns="0" numCol="1" spcCol="0" rtlCol="0" fromWordArt="0" anchor="ctr" anchorCtr="0" forceAA="0" compatLnSpc="1">
              <a:prstTxWarp prst="textNoShape">
                <a:avLst/>
              </a:prstTxWarp>
              <a:noAutofit/>
            </a:bodyPr>
            <a:lstStyle/>
            <a:p>
              <a:pPr>
                <a:lnSpc>
                  <a:spcPct val="90000"/>
                </a:lnSpc>
              </a:pPr>
              <a:r>
                <a:rPr lang="en-US" sz="1200" dirty="0">
                  <a:solidFill>
                    <a:schemeClr val="tx1"/>
                  </a:solidFill>
                </a:rPr>
                <a:t>Math Libraries</a:t>
              </a:r>
            </a:p>
          </p:txBody>
        </p:sp>
        <p:sp>
          <p:nvSpPr>
            <p:cNvPr id="225" name="Oval 224">
              <a:extLst>
                <a:ext uri="{FF2B5EF4-FFF2-40B4-BE49-F238E27FC236}">
                  <a16:creationId xmlns:a16="http://schemas.microsoft.com/office/drawing/2014/main" id="{BCEA605D-F824-4F1A-8968-62A678D0FFC5}"/>
                </a:ext>
              </a:extLst>
            </p:cNvPr>
            <p:cNvSpPr/>
            <p:nvPr/>
          </p:nvSpPr>
          <p:spPr>
            <a:xfrm>
              <a:off x="7252848" y="5826366"/>
              <a:ext cx="716378" cy="716378"/>
            </a:xfrm>
            <a:prstGeom prst="ellipse">
              <a:avLst/>
            </a:prstGeom>
            <a:solidFill>
              <a:schemeClr val="bg1"/>
            </a:solidFill>
            <a:ln w="12700">
              <a:solidFill>
                <a:schemeClr val="accent1">
                  <a:lumMod val="50000"/>
                </a:schemeClr>
              </a:solid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algn="ctr">
                <a:lnSpc>
                  <a:spcPct val="90000"/>
                </a:lnSpc>
              </a:pPr>
              <a:r>
                <a:rPr lang="en-US" sz="1400" dirty="0">
                  <a:solidFill>
                    <a:schemeClr val="tx1"/>
                  </a:solidFill>
                </a:rPr>
                <a:t>Legend</a:t>
              </a:r>
            </a:p>
          </p:txBody>
        </p:sp>
      </p:grpSp>
      <p:sp>
        <p:nvSpPr>
          <p:cNvPr id="104" name="Freeform 103">
            <a:extLst>
              <a:ext uri="{FF2B5EF4-FFF2-40B4-BE49-F238E27FC236}">
                <a16:creationId xmlns:a16="http://schemas.microsoft.com/office/drawing/2014/main" id="{DC4D7D9A-379D-C245-B49D-9806A9EBC205}"/>
              </a:ext>
            </a:extLst>
          </p:cNvPr>
          <p:cNvSpPr/>
          <p:nvPr/>
        </p:nvSpPr>
        <p:spPr>
          <a:xfrm>
            <a:off x="450241" y="376949"/>
            <a:ext cx="11212326" cy="1626700"/>
          </a:xfrm>
          <a:custGeom>
            <a:avLst/>
            <a:gdLst>
              <a:gd name="connsiteX0" fmla="*/ 0 w 2525530"/>
              <a:gd name="connsiteY0" fmla="*/ 0 h 3033224"/>
              <a:gd name="connsiteX1" fmla="*/ 2525530 w 2525530"/>
              <a:gd name="connsiteY1" fmla="*/ 0 h 3033224"/>
              <a:gd name="connsiteX2" fmla="*/ 2525530 w 2525530"/>
              <a:gd name="connsiteY2" fmla="*/ 3033224 h 3033224"/>
              <a:gd name="connsiteX3" fmla="*/ 0 w 2525530"/>
              <a:gd name="connsiteY3" fmla="*/ 3033224 h 3033224"/>
              <a:gd name="connsiteX4" fmla="*/ 0 w 2525530"/>
              <a:gd name="connsiteY4" fmla="*/ 0 h 30332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5530" h="3033224">
                <a:moveTo>
                  <a:pt x="0" y="0"/>
                </a:moveTo>
                <a:lnTo>
                  <a:pt x="2525530" y="0"/>
                </a:lnTo>
                <a:lnTo>
                  <a:pt x="2525530" y="3033224"/>
                </a:lnTo>
                <a:lnTo>
                  <a:pt x="0" y="3033224"/>
                </a:lnTo>
                <a:lnTo>
                  <a:pt x="0" y="0"/>
                </a:lnTo>
                <a:close/>
              </a:path>
            </a:pathLst>
          </a:custGeom>
          <a:noFill/>
          <a:ln w="19050">
            <a:gradFill flip="none" rotWithShape="1">
              <a:gsLst>
                <a:gs pos="0">
                  <a:schemeClr val="bg1">
                    <a:alpha val="0"/>
                  </a:schemeClr>
                </a:gs>
                <a:gs pos="100000">
                  <a:schemeClr val="accent3"/>
                </a:gs>
              </a:gsLst>
              <a:lin ang="16200000" scaled="1"/>
              <a:tileRect/>
            </a:gradFill>
          </a:ln>
        </p:spPr>
        <p:style>
          <a:lnRef idx="1">
            <a:schemeClr val="accent3">
              <a:alpha val="90000"/>
              <a:tint val="40000"/>
              <a:hueOff val="0"/>
              <a:satOff val="0"/>
              <a:lumOff val="0"/>
              <a:alphaOff val="0"/>
            </a:schemeClr>
          </a:lnRef>
          <a:fillRef idx="1">
            <a:schemeClr val="accent3">
              <a:alpha val="90000"/>
              <a:tint val="40000"/>
              <a:hueOff val="0"/>
              <a:satOff val="0"/>
              <a:lumOff val="0"/>
              <a:alphaOff val="0"/>
            </a:schemeClr>
          </a:fillRef>
          <a:effectRef idx="0">
            <a:schemeClr val="accent3">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96012" tIns="96012" rIns="128016" bIns="144018" numCol="1" spcCol="1270" anchor="t" anchorCtr="0">
            <a:noAutofit/>
          </a:bodyPr>
          <a:lstStyle/>
          <a:p>
            <a:pPr marL="0" lvl="1" defTabSz="800100">
              <a:lnSpc>
                <a:spcPct val="90000"/>
              </a:lnSpc>
              <a:spcBef>
                <a:spcPts val="600"/>
              </a:spcBef>
              <a:spcAft>
                <a:spcPts val="0"/>
              </a:spcAft>
            </a:pPr>
            <a:r>
              <a:rPr lang="en-US" sz="1600" b="1" dirty="0">
                <a:cs typeface="Arial Narrow"/>
              </a:rPr>
              <a:t>Motivation:</a:t>
            </a:r>
            <a:r>
              <a:rPr lang="en-US" sz="1600" dirty="0">
                <a:cs typeface="Arial Narrow"/>
              </a:rPr>
              <a:t> Properly chosen cross-team interactions will build relationships that support interoperability, usability, sustainability, quality, and productivity within ECP ST.</a:t>
            </a:r>
            <a:endParaRPr lang="en-US" sz="1600" dirty="0"/>
          </a:p>
          <a:p>
            <a:pPr marL="0" lvl="1" defTabSz="800100">
              <a:lnSpc>
                <a:spcPct val="90000"/>
              </a:lnSpc>
              <a:spcBef>
                <a:spcPts val="600"/>
              </a:spcBef>
              <a:spcAft>
                <a:spcPts val="0"/>
              </a:spcAft>
            </a:pPr>
            <a:r>
              <a:rPr lang="en-US" sz="1600" b="1" dirty="0">
                <a:cs typeface="Arial Narrow"/>
              </a:rPr>
              <a:t>Action Plan:</a:t>
            </a:r>
            <a:r>
              <a:rPr lang="en-US" sz="1600" dirty="0">
                <a:cs typeface="Arial Narrow"/>
              </a:rPr>
              <a:t> </a:t>
            </a:r>
            <a:r>
              <a:rPr lang="en-US" sz="1600" dirty="0"/>
              <a:t>Identify product groupings where coordination across development teams will improve usability and practices, and foster community growth among teams that develop similar and complementary capabilities.</a:t>
            </a:r>
          </a:p>
        </p:txBody>
      </p:sp>
    </p:spTree>
    <p:extLst>
      <p:ext uri="{BB962C8B-B14F-4D97-AF65-F5344CB8AC3E}">
        <p14:creationId xmlns:p14="http://schemas.microsoft.com/office/powerpoint/2010/main" val="13959121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1"/>
          <p:cNvSpPr txBox="1">
            <a:spLocks noGrp="1"/>
          </p:cNvSpPr>
          <p:nvPr>
            <p:ph type="title"/>
          </p:nvPr>
        </p:nvSpPr>
        <p:spPr>
          <a:xfrm>
            <a:off x="365856" y="411481"/>
            <a:ext cx="11375600" cy="510800"/>
          </a:xfrm>
          <a:prstGeom prst="rect">
            <a:avLst/>
          </a:prstGeom>
          <a:noFill/>
          <a:ln>
            <a:noFill/>
          </a:ln>
        </p:spPr>
        <p:txBody>
          <a:bodyPr spcFirstLastPara="1" vert="horz" wrap="square" lIns="91433" tIns="45700" rIns="91433" bIns="45700" numCol="1" anchor="t" anchorCtr="0" compatLnSpc="1">
            <a:prstTxWarp prst="textNoShape">
              <a:avLst/>
            </a:prstTxWarp>
            <a:noAutofit/>
          </a:bodyPr>
          <a:lstStyle/>
          <a:p>
            <a:r>
              <a:rPr lang="en" dirty="0"/>
              <a:t>Data SDK: HDF5 API Initiative</a:t>
            </a:r>
            <a:endParaRPr dirty="0"/>
          </a:p>
        </p:txBody>
      </p:sp>
      <p:sp>
        <p:nvSpPr>
          <p:cNvPr id="320" name="Google Shape;320;p51"/>
          <p:cNvSpPr txBox="1">
            <a:spLocks noGrp="1"/>
          </p:cNvSpPr>
          <p:nvPr>
            <p:ph type="body" idx="1"/>
          </p:nvPr>
        </p:nvSpPr>
        <p:spPr>
          <a:xfrm>
            <a:off x="365856" y="1475740"/>
            <a:ext cx="11372800" cy="4047600"/>
          </a:xfrm>
          <a:prstGeom prst="rect">
            <a:avLst/>
          </a:prstGeom>
        </p:spPr>
        <p:txBody>
          <a:bodyPr spcFirstLastPara="1" vert="horz" wrap="square" lIns="91433" tIns="45700" rIns="91433" bIns="45700" numCol="1" anchor="t" anchorCtr="0" compatLnSpc="1">
            <a:prstTxWarp prst="textNoShape">
              <a:avLst/>
            </a:prstTxWarp>
            <a:noAutofit/>
          </a:bodyPr>
          <a:lstStyle/>
          <a:p>
            <a:pPr>
              <a:lnSpc>
                <a:spcPct val="100000"/>
              </a:lnSpc>
            </a:pPr>
            <a:r>
              <a:rPr lang="en" dirty="0"/>
              <a:t>Adding The HDF Group (THG) to the Data &amp; Vis SDK project to assist in various aspects of improving the use of the HDF5 API</a:t>
            </a:r>
            <a:endParaRPr dirty="0"/>
          </a:p>
          <a:p>
            <a:pPr lvl="1">
              <a:lnSpc>
                <a:spcPct val="100000"/>
              </a:lnSpc>
              <a:spcBef>
                <a:spcPts val="0"/>
              </a:spcBef>
            </a:pPr>
            <a:r>
              <a:rPr lang="en" dirty="0"/>
              <a:t>Support and training</a:t>
            </a:r>
            <a:endParaRPr dirty="0"/>
          </a:p>
          <a:p>
            <a:pPr lvl="2">
              <a:lnSpc>
                <a:spcPct val="100000"/>
              </a:lnSpc>
              <a:spcBef>
                <a:spcPts val="0"/>
              </a:spcBef>
            </a:pPr>
            <a:r>
              <a:rPr lang="en" dirty="0"/>
              <a:t>Direct support and training will be provided to ECP applications and ST projects to assist in the performant use of HDF5</a:t>
            </a:r>
            <a:endParaRPr dirty="0"/>
          </a:p>
          <a:p>
            <a:pPr lvl="1">
              <a:lnSpc>
                <a:spcPct val="100000"/>
              </a:lnSpc>
              <a:spcBef>
                <a:spcPts val="0"/>
              </a:spcBef>
            </a:pPr>
            <a:r>
              <a:rPr lang="en" dirty="0"/>
              <a:t>Compatible APIs with other I/O libraries</a:t>
            </a:r>
            <a:endParaRPr dirty="0"/>
          </a:p>
          <a:p>
            <a:pPr lvl="2">
              <a:lnSpc>
                <a:spcPct val="100000"/>
              </a:lnSpc>
              <a:spcBef>
                <a:spcPts val="0"/>
              </a:spcBef>
            </a:pPr>
            <a:r>
              <a:rPr lang="en" dirty="0" err="1"/>
              <a:t>DataLib</a:t>
            </a:r>
            <a:r>
              <a:rPr lang="en" dirty="0"/>
              <a:t> (</a:t>
            </a:r>
            <a:r>
              <a:rPr lang="en" dirty="0" err="1"/>
              <a:t>pnetcdf</a:t>
            </a:r>
            <a:r>
              <a:rPr lang="en" dirty="0"/>
              <a:t>) and ADIOS will develop interfaces compatible with the HDF5 API, possibly through the HDF5 Virtual Object Layer</a:t>
            </a:r>
            <a:endParaRPr dirty="0"/>
          </a:p>
          <a:p>
            <a:pPr lvl="2">
              <a:lnSpc>
                <a:spcPct val="100000"/>
              </a:lnSpc>
              <a:spcBef>
                <a:spcPts val="0"/>
              </a:spcBef>
            </a:pPr>
            <a:r>
              <a:rPr lang="en" dirty="0"/>
              <a:t>THG will provide support to the I/O projects to assist in achieving this compatibility</a:t>
            </a:r>
            <a:endParaRPr dirty="0"/>
          </a:p>
          <a:p>
            <a:pPr marL="0" indent="0">
              <a:lnSpc>
                <a:spcPct val="100000"/>
              </a:lnSpc>
              <a:buNone/>
            </a:pPr>
            <a:endParaRPr dirty="0"/>
          </a:p>
          <a:p>
            <a:pPr>
              <a:lnSpc>
                <a:spcPct val="100000"/>
              </a:lnSpc>
            </a:pPr>
            <a:r>
              <a:rPr lang="en" dirty="0"/>
              <a:t>Both </a:t>
            </a:r>
            <a:r>
              <a:rPr lang="en" dirty="0" err="1"/>
              <a:t>Kitware</a:t>
            </a:r>
            <a:r>
              <a:rPr lang="en" dirty="0"/>
              <a:t> and THG will identify the I/O usage patterns </a:t>
            </a:r>
            <a:r>
              <a:rPr lang="en" dirty="0" err="1"/>
              <a:t>w.r.t.</a:t>
            </a:r>
            <a:r>
              <a:rPr lang="en" dirty="0"/>
              <a:t> metadata operations, bulk data operations, access patterns.</a:t>
            </a:r>
            <a:endParaRPr dirty="0"/>
          </a:p>
          <a:p>
            <a:pPr lvl="1">
              <a:lnSpc>
                <a:spcPct val="100000"/>
              </a:lnSpc>
              <a:spcBef>
                <a:spcPts val="0"/>
              </a:spcBef>
            </a:pPr>
            <a:r>
              <a:rPr lang="en" dirty="0"/>
              <a:t>This will help identify usage patterns that can be improved on by applications and ST projects</a:t>
            </a:r>
            <a:endParaRPr dirty="0"/>
          </a:p>
          <a:p>
            <a:pPr lvl="1">
              <a:lnSpc>
                <a:spcPct val="100000"/>
              </a:lnSpc>
              <a:spcBef>
                <a:spcPts val="0"/>
              </a:spcBef>
            </a:pPr>
            <a:r>
              <a:rPr lang="en" dirty="0"/>
              <a:t>Also will help identify usage patterns that HDF5 can work to optimize for.</a:t>
            </a:r>
            <a:endParaRPr dirty="0"/>
          </a:p>
        </p:txBody>
      </p:sp>
    </p:spTree>
    <p:extLst>
      <p:ext uri="{BB962C8B-B14F-4D97-AF65-F5344CB8AC3E}">
        <p14:creationId xmlns:p14="http://schemas.microsoft.com/office/powerpoint/2010/main" val="541610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9B5DD3-EDE1-B54E-9296-87C39398AE43}"/>
              </a:ext>
            </a:extLst>
          </p:cNvPr>
          <p:cNvSpPr>
            <a:spLocks noGrp="1"/>
          </p:cNvSpPr>
          <p:nvPr>
            <p:ph type="title"/>
          </p:nvPr>
        </p:nvSpPr>
        <p:spPr>
          <a:xfrm>
            <a:off x="367349" y="219641"/>
            <a:ext cx="11372473" cy="914400"/>
          </a:xfrm>
        </p:spPr>
        <p:txBody>
          <a:bodyPr/>
          <a:lstStyle/>
          <a:p>
            <a:r>
              <a:rPr lang="en-US" dirty="0"/>
              <a:t>SDK Summary</a:t>
            </a:r>
          </a:p>
        </p:txBody>
      </p:sp>
      <p:sp>
        <p:nvSpPr>
          <p:cNvPr id="3" name="Content Placeholder 2">
            <a:extLst>
              <a:ext uri="{FF2B5EF4-FFF2-40B4-BE49-F238E27FC236}">
                <a16:creationId xmlns:a16="http://schemas.microsoft.com/office/drawing/2014/main" id="{F123E795-E34B-DA40-BC56-5CD0B072D3B1}"/>
              </a:ext>
            </a:extLst>
          </p:cNvPr>
          <p:cNvSpPr>
            <a:spLocks noGrp="1"/>
          </p:cNvSpPr>
          <p:nvPr>
            <p:ph idx="1"/>
          </p:nvPr>
        </p:nvSpPr>
        <p:spPr>
          <a:xfrm>
            <a:off x="370013" y="868681"/>
            <a:ext cx="11369809" cy="4670713"/>
          </a:xfrm>
        </p:spPr>
        <p:txBody>
          <a:bodyPr/>
          <a:lstStyle/>
          <a:p>
            <a:r>
              <a:rPr lang="en-US" dirty="0"/>
              <a:t>SDKs will help reduce complexity of delivery:</a:t>
            </a:r>
          </a:p>
          <a:p>
            <a:pPr lvl="1"/>
            <a:r>
              <a:rPr lang="en-US" dirty="0"/>
              <a:t>Hierarchical build targets.</a:t>
            </a:r>
          </a:p>
          <a:p>
            <a:pPr lvl="1"/>
            <a:r>
              <a:rPr lang="en-US" dirty="0"/>
              <a:t>Distribution of software integration responsibilities.</a:t>
            </a:r>
          </a:p>
          <a:p>
            <a:r>
              <a:rPr lang="en-US" dirty="0"/>
              <a:t>New Effort: Started in April 2018, fully established in August 2018.  </a:t>
            </a:r>
          </a:p>
          <a:p>
            <a:r>
              <a:rPr lang="en-US" dirty="0"/>
              <a:t>Extending the SDK approach to all ECP ST domains.</a:t>
            </a:r>
          </a:p>
          <a:p>
            <a:pPr lvl="1"/>
            <a:r>
              <a:rPr lang="en-US" dirty="0"/>
              <a:t>SDKs create a horizontal coupling of software products, teams.</a:t>
            </a:r>
          </a:p>
          <a:p>
            <a:pPr lvl="1"/>
            <a:r>
              <a:rPr lang="en-US" dirty="0"/>
              <a:t>Create opportunities for better, faster, cheaper – pick all three.</a:t>
            </a:r>
          </a:p>
          <a:p>
            <a:r>
              <a:rPr lang="en-US" dirty="0"/>
              <a:t>First concrete effort: Spack target to build all packages in an SDK.</a:t>
            </a:r>
          </a:p>
          <a:p>
            <a:pPr lvl="1"/>
            <a:r>
              <a:rPr lang="en-US" dirty="0"/>
              <a:t>Decide on good groupings.</a:t>
            </a:r>
          </a:p>
          <a:p>
            <a:pPr lvl="1"/>
            <a:r>
              <a:rPr lang="en-US" dirty="0"/>
              <a:t>Not necessarily trivial: Version compatibility issues, Coordination of common dependencies.</a:t>
            </a:r>
          </a:p>
          <a:p>
            <a:r>
              <a:rPr lang="en-US" dirty="0"/>
              <a:t>Longer term:</a:t>
            </a:r>
          </a:p>
          <a:p>
            <a:pPr lvl="1"/>
            <a:r>
              <a:rPr lang="en-US" dirty="0"/>
              <a:t>Establish community policies, enhance best practices sharing.</a:t>
            </a:r>
          </a:p>
          <a:p>
            <a:pPr lvl="1"/>
            <a:r>
              <a:rPr lang="en-US" dirty="0"/>
              <a:t>Provide a mechanism for shared infrastructure, testing, training, etc.</a:t>
            </a:r>
          </a:p>
          <a:p>
            <a:pPr lvl="1"/>
            <a:r>
              <a:rPr lang="en-US" dirty="0"/>
              <a:t>Enable community expansion beyond ECP.</a:t>
            </a:r>
          </a:p>
        </p:txBody>
      </p:sp>
    </p:spTree>
    <p:extLst>
      <p:ext uri="{BB962C8B-B14F-4D97-AF65-F5344CB8AC3E}">
        <p14:creationId xmlns:p14="http://schemas.microsoft.com/office/powerpoint/2010/main" val="18309001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67F5A-A017-BF4A-B605-77E81E57F598}"/>
              </a:ext>
            </a:extLst>
          </p:cNvPr>
          <p:cNvSpPr>
            <a:spLocks noGrp="1"/>
          </p:cNvSpPr>
          <p:nvPr>
            <p:ph type="title"/>
          </p:nvPr>
        </p:nvSpPr>
        <p:spPr/>
        <p:txBody>
          <a:bodyPr>
            <a:normAutofit/>
          </a:bodyPr>
          <a:lstStyle/>
          <a:p>
            <a:r>
              <a:rPr lang="en-US" dirty="0"/>
              <a:t>Putting it all together: Products + SDKs + E4S</a:t>
            </a:r>
          </a:p>
        </p:txBody>
      </p:sp>
      <p:sp>
        <p:nvSpPr>
          <p:cNvPr id="16" name="Content Placeholder 15">
            <a:extLst>
              <a:ext uri="{FF2B5EF4-FFF2-40B4-BE49-F238E27FC236}">
                <a16:creationId xmlns:a16="http://schemas.microsoft.com/office/drawing/2014/main" id="{A5A92937-167E-DE48-B74C-7F72703B6C83}"/>
              </a:ext>
            </a:extLst>
          </p:cNvPr>
          <p:cNvSpPr>
            <a:spLocks noGrp="1"/>
          </p:cNvSpPr>
          <p:nvPr>
            <p:ph idx="1"/>
          </p:nvPr>
        </p:nvSpPr>
        <p:spPr>
          <a:xfrm>
            <a:off x="190499" y="1252388"/>
            <a:ext cx="7682097" cy="2283649"/>
          </a:xfrm>
        </p:spPr>
        <p:txBody>
          <a:bodyPr/>
          <a:lstStyle/>
          <a:p>
            <a:r>
              <a:rPr lang="en-US" dirty="0"/>
              <a:t>In ECP, teams increasingly need to ensure that their libraries and components work together</a:t>
            </a:r>
          </a:p>
          <a:p>
            <a:pPr lvl="1"/>
            <a:r>
              <a:rPr lang="en-US" dirty="0"/>
              <a:t>Historically, HPC codes used very few dependencies</a:t>
            </a:r>
          </a:p>
          <a:p>
            <a:r>
              <a:rPr lang="en-US" dirty="0"/>
              <a:t>Now, groups of teams work together on small releases of “Software Development Kits”</a:t>
            </a:r>
          </a:p>
          <a:p>
            <a:r>
              <a:rPr lang="en-US" dirty="0"/>
              <a:t>SDKs will be rolled into a larger, periodic release.</a:t>
            </a:r>
          </a:p>
        </p:txBody>
      </p:sp>
      <p:grpSp>
        <p:nvGrpSpPr>
          <p:cNvPr id="8" name="Group 7">
            <a:extLst>
              <a:ext uri="{FF2B5EF4-FFF2-40B4-BE49-F238E27FC236}">
                <a16:creationId xmlns:a16="http://schemas.microsoft.com/office/drawing/2014/main" id="{4D0FB781-2C6A-E54D-BD54-44D4A62F8AB6}"/>
              </a:ext>
            </a:extLst>
          </p:cNvPr>
          <p:cNvGrpSpPr/>
          <p:nvPr/>
        </p:nvGrpSpPr>
        <p:grpSpPr>
          <a:xfrm>
            <a:off x="400526" y="3646821"/>
            <a:ext cx="2626197" cy="2367373"/>
            <a:chOff x="609280" y="4048624"/>
            <a:chExt cx="2673165" cy="2409712"/>
          </a:xfrm>
        </p:grpSpPr>
        <p:graphicFrame>
          <p:nvGraphicFramePr>
            <p:cNvPr id="4" name="Diagram 3">
              <a:extLst>
                <a:ext uri="{FF2B5EF4-FFF2-40B4-BE49-F238E27FC236}">
                  <a16:creationId xmlns:a16="http://schemas.microsoft.com/office/drawing/2014/main" id="{EDCD965F-1B31-9A46-A8C7-2269872C8F28}"/>
                </a:ext>
              </a:extLst>
            </p:cNvPr>
            <p:cNvGraphicFramePr/>
            <p:nvPr>
              <p:extLst>
                <p:ext uri="{D42A27DB-BD31-4B8C-83A1-F6EECF244321}">
                  <p14:modId xmlns:p14="http://schemas.microsoft.com/office/powerpoint/2010/main" val="4287325115"/>
                </p:ext>
              </p:extLst>
            </p:nvPr>
          </p:nvGraphicFramePr>
          <p:xfrm>
            <a:off x="609280" y="4048624"/>
            <a:ext cx="2673165" cy="24097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TextBox 4">
              <a:extLst>
                <a:ext uri="{FF2B5EF4-FFF2-40B4-BE49-F238E27FC236}">
                  <a16:creationId xmlns:a16="http://schemas.microsoft.com/office/drawing/2014/main" id="{9527D620-DC33-5F44-8137-687EAFB89DF0}"/>
                </a:ext>
              </a:extLst>
            </p:cNvPr>
            <p:cNvSpPr txBox="1"/>
            <p:nvPr/>
          </p:nvSpPr>
          <p:spPr>
            <a:xfrm>
              <a:off x="1366216" y="4800563"/>
              <a:ext cx="1159293" cy="590931"/>
            </a:xfrm>
            <a:prstGeom prst="rect">
              <a:avLst/>
            </a:prstGeom>
            <a:noFill/>
          </p:spPr>
          <p:txBody>
            <a:bodyPr wrap="none" rtlCol="0">
              <a:spAutoFit/>
            </a:bodyPr>
            <a:lstStyle/>
            <a:p>
              <a:pPr algn="ctr">
                <a:lnSpc>
                  <a:spcPct val="90000"/>
                </a:lnSpc>
              </a:pPr>
              <a:r>
                <a:rPr lang="en-US" b="1" dirty="0">
                  <a:latin typeface="+mn-lt"/>
                </a:rPr>
                <a:t>Math</a:t>
              </a:r>
              <a:br>
                <a:rPr lang="en-US" b="1" dirty="0">
                  <a:latin typeface="+mn-lt"/>
                </a:rPr>
              </a:br>
              <a:r>
                <a:rPr lang="en-US" b="1" dirty="0">
                  <a:latin typeface="+mn-lt"/>
                </a:rPr>
                <a:t>Libraries</a:t>
              </a:r>
            </a:p>
          </p:txBody>
        </p:sp>
      </p:grpSp>
      <p:grpSp>
        <p:nvGrpSpPr>
          <p:cNvPr id="9" name="Group 8">
            <a:extLst>
              <a:ext uri="{FF2B5EF4-FFF2-40B4-BE49-F238E27FC236}">
                <a16:creationId xmlns:a16="http://schemas.microsoft.com/office/drawing/2014/main" id="{11E25262-43CB-7540-BB59-EA004EF46E57}"/>
              </a:ext>
            </a:extLst>
          </p:cNvPr>
          <p:cNvGrpSpPr/>
          <p:nvPr/>
        </p:nvGrpSpPr>
        <p:grpSpPr>
          <a:xfrm>
            <a:off x="3271849" y="3644233"/>
            <a:ext cx="2673165" cy="2409712"/>
            <a:chOff x="609280" y="4048624"/>
            <a:chExt cx="2673165" cy="2409712"/>
          </a:xfrm>
        </p:grpSpPr>
        <p:graphicFrame>
          <p:nvGraphicFramePr>
            <p:cNvPr id="10" name="Diagram 9">
              <a:extLst>
                <a:ext uri="{FF2B5EF4-FFF2-40B4-BE49-F238E27FC236}">
                  <a16:creationId xmlns:a16="http://schemas.microsoft.com/office/drawing/2014/main" id="{509CF09D-60C3-3244-AEC8-96AD9CFA50F3}"/>
                </a:ext>
              </a:extLst>
            </p:cNvPr>
            <p:cNvGraphicFramePr/>
            <p:nvPr>
              <p:extLst>
                <p:ext uri="{D42A27DB-BD31-4B8C-83A1-F6EECF244321}">
                  <p14:modId xmlns:p14="http://schemas.microsoft.com/office/powerpoint/2010/main" val="1889820769"/>
                </p:ext>
              </p:extLst>
            </p:nvPr>
          </p:nvGraphicFramePr>
          <p:xfrm>
            <a:off x="609280" y="4048624"/>
            <a:ext cx="2673165" cy="2409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1" name="TextBox 10">
              <a:extLst>
                <a:ext uri="{FF2B5EF4-FFF2-40B4-BE49-F238E27FC236}">
                  <a16:creationId xmlns:a16="http://schemas.microsoft.com/office/drawing/2014/main" id="{04B2BF4A-641A-4444-BE75-CB9962187696}"/>
                </a:ext>
              </a:extLst>
            </p:cNvPr>
            <p:cNvSpPr txBox="1"/>
            <p:nvPr/>
          </p:nvSpPr>
          <p:spPr>
            <a:xfrm>
              <a:off x="1150291" y="4927347"/>
              <a:ext cx="1591141" cy="341632"/>
            </a:xfrm>
            <a:prstGeom prst="rect">
              <a:avLst/>
            </a:prstGeom>
            <a:noFill/>
          </p:spPr>
          <p:txBody>
            <a:bodyPr wrap="none" rtlCol="0">
              <a:spAutoFit/>
            </a:bodyPr>
            <a:lstStyle/>
            <a:p>
              <a:pPr algn="ctr">
                <a:lnSpc>
                  <a:spcPct val="90000"/>
                </a:lnSpc>
              </a:pPr>
              <a:r>
                <a:rPr lang="en-US" b="1" dirty="0">
                  <a:latin typeface="+mn-lt"/>
                </a:rPr>
                <a:t>Visualization</a:t>
              </a:r>
            </a:p>
          </p:txBody>
        </p:sp>
      </p:grpSp>
      <p:grpSp>
        <p:nvGrpSpPr>
          <p:cNvPr id="12" name="Group 11">
            <a:extLst>
              <a:ext uri="{FF2B5EF4-FFF2-40B4-BE49-F238E27FC236}">
                <a16:creationId xmlns:a16="http://schemas.microsoft.com/office/drawing/2014/main" id="{7116676F-8E3F-6642-8D01-4576FB5F2340}"/>
              </a:ext>
            </a:extLst>
          </p:cNvPr>
          <p:cNvGrpSpPr/>
          <p:nvPr/>
        </p:nvGrpSpPr>
        <p:grpSpPr>
          <a:xfrm>
            <a:off x="6129693" y="3644233"/>
            <a:ext cx="2673165" cy="2409712"/>
            <a:chOff x="609280" y="4048624"/>
            <a:chExt cx="2673165" cy="2409712"/>
          </a:xfrm>
        </p:grpSpPr>
        <p:graphicFrame>
          <p:nvGraphicFramePr>
            <p:cNvPr id="13" name="Diagram 12">
              <a:extLst>
                <a:ext uri="{FF2B5EF4-FFF2-40B4-BE49-F238E27FC236}">
                  <a16:creationId xmlns:a16="http://schemas.microsoft.com/office/drawing/2014/main" id="{CB1CF3F9-74E2-7B4C-98A4-810750714BE5}"/>
                </a:ext>
              </a:extLst>
            </p:cNvPr>
            <p:cNvGraphicFramePr/>
            <p:nvPr>
              <p:extLst>
                <p:ext uri="{D42A27DB-BD31-4B8C-83A1-F6EECF244321}">
                  <p14:modId xmlns:p14="http://schemas.microsoft.com/office/powerpoint/2010/main" val="3919274776"/>
                </p:ext>
              </p:extLst>
            </p:nvPr>
          </p:nvGraphicFramePr>
          <p:xfrm>
            <a:off x="609280" y="4048624"/>
            <a:ext cx="2673165" cy="2409712"/>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
          <p:nvSpPr>
            <p:cNvPr id="14" name="TextBox 13">
              <a:extLst>
                <a:ext uri="{FF2B5EF4-FFF2-40B4-BE49-F238E27FC236}">
                  <a16:creationId xmlns:a16="http://schemas.microsoft.com/office/drawing/2014/main" id="{FEAC4891-2DFE-9544-941A-79027A996AFA}"/>
                </a:ext>
              </a:extLst>
            </p:cNvPr>
            <p:cNvSpPr txBox="1"/>
            <p:nvPr/>
          </p:nvSpPr>
          <p:spPr>
            <a:xfrm>
              <a:off x="1103323" y="4951724"/>
              <a:ext cx="1685078" cy="590931"/>
            </a:xfrm>
            <a:prstGeom prst="rect">
              <a:avLst/>
            </a:prstGeom>
            <a:noFill/>
          </p:spPr>
          <p:txBody>
            <a:bodyPr wrap="none" rtlCol="0">
              <a:spAutoFit/>
            </a:bodyPr>
            <a:lstStyle/>
            <a:p>
              <a:pPr algn="ctr">
                <a:lnSpc>
                  <a:spcPct val="90000"/>
                </a:lnSpc>
              </a:pPr>
              <a:r>
                <a:rPr lang="en-US" b="1" dirty="0">
                  <a:latin typeface="+mn-lt"/>
                </a:rPr>
                <a:t>Programming</a:t>
              </a:r>
            </a:p>
            <a:p>
              <a:pPr algn="ctr">
                <a:lnSpc>
                  <a:spcPct val="90000"/>
                </a:lnSpc>
              </a:pPr>
              <a:r>
                <a:rPr lang="en-US" b="1" dirty="0">
                  <a:latin typeface="+mn-lt"/>
                </a:rPr>
                <a:t>Models</a:t>
              </a:r>
            </a:p>
          </p:txBody>
        </p:sp>
      </p:grpSp>
      <p:sp>
        <p:nvSpPr>
          <p:cNvPr id="15" name="TextBox 14">
            <a:extLst>
              <a:ext uri="{FF2B5EF4-FFF2-40B4-BE49-F238E27FC236}">
                <a16:creationId xmlns:a16="http://schemas.microsoft.com/office/drawing/2014/main" id="{8BAB9193-6054-2D4A-8F03-48D58245A196}"/>
              </a:ext>
            </a:extLst>
          </p:cNvPr>
          <p:cNvSpPr txBox="1"/>
          <p:nvPr/>
        </p:nvSpPr>
        <p:spPr>
          <a:xfrm>
            <a:off x="8745787" y="4645051"/>
            <a:ext cx="415498" cy="341632"/>
          </a:xfrm>
          <a:prstGeom prst="rect">
            <a:avLst/>
          </a:prstGeom>
          <a:noFill/>
        </p:spPr>
        <p:txBody>
          <a:bodyPr wrap="none" rtlCol="0">
            <a:spAutoFit/>
          </a:bodyPr>
          <a:lstStyle/>
          <a:p>
            <a:pPr algn="l">
              <a:lnSpc>
                <a:spcPct val="90000"/>
              </a:lnSpc>
            </a:pPr>
            <a:r>
              <a:rPr lang="en-US" b="1" dirty="0">
                <a:latin typeface="+mn-lt"/>
              </a:rPr>
              <a:t>…</a:t>
            </a:r>
          </a:p>
        </p:txBody>
      </p:sp>
      <p:cxnSp>
        <p:nvCxnSpPr>
          <p:cNvPr id="18" name="Elbow Connector 17">
            <a:extLst>
              <a:ext uri="{FF2B5EF4-FFF2-40B4-BE49-F238E27FC236}">
                <a16:creationId xmlns:a16="http://schemas.microsoft.com/office/drawing/2014/main" id="{BD8E8FC0-51F6-CA46-A74E-A437E1BA4196}"/>
              </a:ext>
            </a:extLst>
          </p:cNvPr>
          <p:cNvCxnSpPr>
            <a:cxnSpLocks/>
            <a:stCxn id="4" idx="2"/>
            <a:endCxn id="20" idx="2"/>
          </p:cNvCxnSpPr>
          <p:nvPr/>
        </p:nvCxnSpPr>
        <p:spPr>
          <a:xfrm rot="5400000" flipH="1" flipV="1">
            <a:off x="4976616" y="1053760"/>
            <a:ext cx="1697442" cy="8223426"/>
          </a:xfrm>
          <a:prstGeom prst="bentConnector3">
            <a:avLst>
              <a:gd name="adj1" fmla="val -36361"/>
            </a:avLst>
          </a:prstGeom>
          <a:ln w="4445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ADE460CD-DD11-274A-9387-E6121EF83203}"/>
              </a:ext>
            </a:extLst>
          </p:cNvPr>
          <p:cNvGrpSpPr/>
          <p:nvPr/>
        </p:nvGrpSpPr>
        <p:grpSpPr>
          <a:xfrm>
            <a:off x="7872600" y="791428"/>
            <a:ext cx="4128900" cy="3525324"/>
            <a:chOff x="609280" y="4048624"/>
            <a:chExt cx="2673165" cy="2409712"/>
          </a:xfrm>
        </p:grpSpPr>
        <p:graphicFrame>
          <p:nvGraphicFramePr>
            <p:cNvPr id="20" name="Diagram 19">
              <a:extLst>
                <a:ext uri="{FF2B5EF4-FFF2-40B4-BE49-F238E27FC236}">
                  <a16:creationId xmlns:a16="http://schemas.microsoft.com/office/drawing/2014/main" id="{31FC4E57-8770-AA4C-9F71-3D3496DEFE1F}"/>
                </a:ext>
              </a:extLst>
            </p:cNvPr>
            <p:cNvGraphicFramePr/>
            <p:nvPr>
              <p:extLst>
                <p:ext uri="{D42A27DB-BD31-4B8C-83A1-F6EECF244321}">
                  <p14:modId xmlns:p14="http://schemas.microsoft.com/office/powerpoint/2010/main" val="1080771582"/>
                </p:ext>
              </p:extLst>
            </p:nvPr>
          </p:nvGraphicFramePr>
          <p:xfrm>
            <a:off x="609280" y="4048624"/>
            <a:ext cx="2673165" cy="2409712"/>
          </p:xfrm>
          <a:graphic>
            <a:graphicData uri="http://schemas.openxmlformats.org/drawingml/2006/diagram">
              <dgm:relIds xmlns:dgm="http://schemas.openxmlformats.org/drawingml/2006/diagram" xmlns:r="http://schemas.openxmlformats.org/officeDocument/2006/relationships" r:dm="rId17" r:lo="rId18" r:qs="rId19" r:cs="rId20"/>
            </a:graphicData>
          </a:graphic>
        </p:graphicFrame>
        <p:sp>
          <p:nvSpPr>
            <p:cNvPr id="21" name="TextBox 20">
              <a:extLst>
                <a:ext uri="{FF2B5EF4-FFF2-40B4-BE49-F238E27FC236}">
                  <a16:creationId xmlns:a16="http://schemas.microsoft.com/office/drawing/2014/main" id="{D14F0963-F8C1-E547-BFC5-3DFDD645628E}"/>
                </a:ext>
              </a:extLst>
            </p:cNvPr>
            <p:cNvSpPr txBox="1"/>
            <p:nvPr/>
          </p:nvSpPr>
          <p:spPr>
            <a:xfrm>
              <a:off x="1300747" y="4747046"/>
              <a:ext cx="1290229" cy="1047685"/>
            </a:xfrm>
            <a:prstGeom prst="rect">
              <a:avLst/>
            </a:prstGeom>
            <a:noFill/>
          </p:spPr>
          <p:txBody>
            <a:bodyPr wrap="none" rtlCol="0">
              <a:spAutoFit/>
            </a:bodyPr>
            <a:lstStyle/>
            <a:p>
              <a:pPr algn="ctr">
                <a:lnSpc>
                  <a:spcPct val="90000"/>
                </a:lnSpc>
              </a:pPr>
              <a:r>
                <a:rPr lang="en-US" sz="3200" b="1" dirty="0">
                  <a:latin typeface="+mn-lt"/>
                </a:rPr>
                <a:t>E4S</a:t>
              </a:r>
              <a:endParaRPr lang="en-US" b="1" dirty="0">
                <a:latin typeface="+mn-lt"/>
              </a:endParaRPr>
            </a:p>
            <a:p>
              <a:pPr algn="ctr">
                <a:lnSpc>
                  <a:spcPct val="90000"/>
                </a:lnSpc>
              </a:pPr>
              <a:br>
                <a:rPr lang="en-US" b="1" dirty="0">
                  <a:latin typeface="+mn-lt"/>
                </a:rPr>
              </a:br>
              <a:r>
                <a:rPr lang="en-US" b="1" dirty="0">
                  <a:latin typeface="+mn-lt"/>
                </a:rPr>
                <a:t>ECP-wide</a:t>
              </a:r>
              <a:br>
                <a:rPr lang="en-US" b="1" dirty="0">
                  <a:latin typeface="+mn-lt"/>
                </a:rPr>
              </a:br>
              <a:r>
                <a:rPr lang="en-US" b="1" dirty="0">
                  <a:latin typeface="+mn-lt"/>
                </a:rPr>
                <a:t>software release</a:t>
              </a:r>
            </a:p>
            <a:p>
              <a:pPr algn="ctr">
                <a:lnSpc>
                  <a:spcPct val="90000"/>
                </a:lnSpc>
              </a:pPr>
              <a:r>
                <a:rPr lang="en-US" b="1" dirty="0">
                  <a:latin typeface="+mn-lt"/>
                </a:rPr>
                <a:t>https://e4s.io</a:t>
              </a:r>
            </a:p>
          </p:txBody>
        </p:sp>
      </p:grpSp>
      <p:cxnSp>
        <p:nvCxnSpPr>
          <p:cNvPr id="33" name="Elbow Connector 32">
            <a:extLst>
              <a:ext uri="{FF2B5EF4-FFF2-40B4-BE49-F238E27FC236}">
                <a16:creationId xmlns:a16="http://schemas.microsoft.com/office/drawing/2014/main" id="{46B7BE92-E815-8B47-9983-B4F21901A530}"/>
              </a:ext>
            </a:extLst>
          </p:cNvPr>
          <p:cNvCxnSpPr>
            <a:cxnSpLocks/>
            <a:stCxn id="10" idx="2"/>
            <a:endCxn id="20" idx="2"/>
          </p:cNvCxnSpPr>
          <p:nvPr/>
        </p:nvCxnSpPr>
        <p:spPr>
          <a:xfrm rot="5400000" flipH="1" flipV="1">
            <a:off x="6404143" y="2521039"/>
            <a:ext cx="1737193" cy="5328619"/>
          </a:xfrm>
          <a:prstGeom prst="bentConnector3">
            <a:avLst>
              <a:gd name="adj1" fmla="val -23029"/>
            </a:avLst>
          </a:prstGeom>
          <a:ln w="4445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67C2F0FF-4FAB-8245-B48B-4510680428EA}"/>
              </a:ext>
            </a:extLst>
          </p:cNvPr>
          <p:cNvCxnSpPr>
            <a:cxnSpLocks/>
            <a:stCxn id="13" idx="2"/>
            <a:endCxn id="20" idx="2"/>
          </p:cNvCxnSpPr>
          <p:nvPr/>
        </p:nvCxnSpPr>
        <p:spPr>
          <a:xfrm rot="5400000" flipH="1" flipV="1">
            <a:off x="7833065" y="3949961"/>
            <a:ext cx="1737193" cy="2470775"/>
          </a:xfrm>
          <a:prstGeom prst="bentConnector3">
            <a:avLst>
              <a:gd name="adj1" fmla="val -13159"/>
            </a:avLst>
          </a:prstGeom>
          <a:ln w="44450">
            <a:solidFill>
              <a:schemeClr val="bg1">
                <a:lumMod val="50000"/>
              </a:schemeClr>
            </a:solidFill>
            <a:miter lim="8000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87756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E2DC-ACF4-654A-8C75-E613B09DF5EB}"/>
              </a:ext>
            </a:extLst>
          </p:cNvPr>
          <p:cNvSpPr>
            <a:spLocks noGrp="1"/>
          </p:cNvSpPr>
          <p:nvPr>
            <p:ph type="title"/>
          </p:nvPr>
        </p:nvSpPr>
        <p:spPr>
          <a:xfrm>
            <a:off x="346642" y="1352479"/>
            <a:ext cx="4101534" cy="507831"/>
          </a:xfrm>
        </p:spPr>
        <p:txBody>
          <a:bodyPr/>
          <a:lstStyle/>
          <a:p>
            <a:r>
              <a:rPr lang="en-US" dirty="0"/>
              <a:t>E4S Collaborations</a:t>
            </a:r>
          </a:p>
        </p:txBody>
      </p:sp>
    </p:spTree>
    <p:extLst>
      <p:ext uri="{BB962C8B-B14F-4D97-AF65-F5344CB8AC3E}">
        <p14:creationId xmlns:p14="http://schemas.microsoft.com/office/powerpoint/2010/main" val="3072095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3486B3A-1402-9547-B41D-3139FF10A9AE}"/>
              </a:ext>
            </a:extLst>
          </p:cNvPr>
          <p:cNvPicPr>
            <a:picLocks noGrp="1" noChangeAspect="1"/>
          </p:cNvPicPr>
          <p:nvPr>
            <p:ph idx="1"/>
          </p:nvPr>
        </p:nvPicPr>
        <p:blipFill>
          <a:blip r:embed="rId2"/>
          <a:stretch>
            <a:fillRect/>
          </a:stretch>
        </p:blipFill>
        <p:spPr>
          <a:xfrm>
            <a:off x="128797" y="0"/>
            <a:ext cx="8870824" cy="6809162"/>
          </a:xfrm>
        </p:spPr>
      </p:pic>
      <p:sp>
        <p:nvSpPr>
          <p:cNvPr id="2" name="Title 1">
            <a:extLst>
              <a:ext uri="{FF2B5EF4-FFF2-40B4-BE49-F238E27FC236}">
                <a16:creationId xmlns:a16="http://schemas.microsoft.com/office/drawing/2014/main" id="{5F772438-5B84-5547-8193-F24808B83D06}"/>
              </a:ext>
            </a:extLst>
          </p:cNvPr>
          <p:cNvSpPr>
            <a:spLocks noGrp="1"/>
          </p:cNvSpPr>
          <p:nvPr>
            <p:ph type="title"/>
          </p:nvPr>
        </p:nvSpPr>
        <p:spPr>
          <a:xfrm>
            <a:off x="8175457" y="0"/>
            <a:ext cx="4016543" cy="433137"/>
          </a:xfrm>
        </p:spPr>
        <p:txBody>
          <a:bodyPr/>
          <a:lstStyle/>
          <a:p>
            <a:r>
              <a:rPr lang="en-US" dirty="0"/>
              <a:t>NSF Collaborations</a:t>
            </a:r>
          </a:p>
        </p:txBody>
      </p:sp>
      <p:sp>
        <p:nvSpPr>
          <p:cNvPr id="6" name="TextBox 5">
            <a:extLst>
              <a:ext uri="{FF2B5EF4-FFF2-40B4-BE49-F238E27FC236}">
                <a16:creationId xmlns:a16="http://schemas.microsoft.com/office/drawing/2014/main" id="{7661A6B5-A6B9-D943-86AF-D1B0ED958183}"/>
              </a:ext>
            </a:extLst>
          </p:cNvPr>
          <p:cNvSpPr txBox="1"/>
          <p:nvPr/>
        </p:nvSpPr>
        <p:spPr>
          <a:xfrm>
            <a:off x="5835407" y="2683042"/>
            <a:ext cx="5506636" cy="3416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lnSpc>
                <a:spcPct val="90000"/>
              </a:lnSpc>
            </a:pPr>
            <a:r>
              <a:rPr lang="en-US" dirty="0">
                <a:latin typeface="+mn-lt"/>
              </a:rPr>
              <a:t>https://</a:t>
            </a:r>
            <a:r>
              <a:rPr lang="en-US" dirty="0" err="1">
                <a:latin typeface="+mn-lt"/>
              </a:rPr>
              <a:t>oaciss.uoregon.edu</a:t>
            </a:r>
            <a:r>
              <a:rPr lang="en-US" dirty="0">
                <a:latin typeface="+mn-lt"/>
              </a:rPr>
              <a:t>/NSFDOE19/</a:t>
            </a:r>
            <a:r>
              <a:rPr lang="en-US" dirty="0" err="1">
                <a:latin typeface="+mn-lt"/>
              </a:rPr>
              <a:t>agenda.html</a:t>
            </a:r>
            <a:endParaRPr lang="en-US" dirty="0">
              <a:latin typeface="+mn-lt"/>
            </a:endParaRPr>
          </a:p>
        </p:txBody>
      </p:sp>
    </p:spTree>
    <p:extLst>
      <p:ext uri="{BB962C8B-B14F-4D97-AF65-F5344CB8AC3E}">
        <p14:creationId xmlns:p14="http://schemas.microsoft.com/office/powerpoint/2010/main" val="197626715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1A1EC-DD28-7242-AB7C-CE78C0993265}"/>
              </a:ext>
            </a:extLst>
          </p:cNvPr>
          <p:cNvSpPr>
            <a:spLocks noGrp="1"/>
          </p:cNvSpPr>
          <p:nvPr>
            <p:ph type="title"/>
          </p:nvPr>
        </p:nvSpPr>
        <p:spPr/>
        <p:txBody>
          <a:bodyPr/>
          <a:lstStyle/>
          <a:p>
            <a:r>
              <a:rPr lang="en-US" dirty="0"/>
              <a:t>Extending Collaborations</a:t>
            </a:r>
          </a:p>
        </p:txBody>
      </p:sp>
      <p:sp>
        <p:nvSpPr>
          <p:cNvPr id="3" name="Content Placeholder 2">
            <a:extLst>
              <a:ext uri="{FF2B5EF4-FFF2-40B4-BE49-F238E27FC236}">
                <a16:creationId xmlns:a16="http://schemas.microsoft.com/office/drawing/2014/main" id="{286FE092-14E3-6E48-918A-2D3354F73995}"/>
              </a:ext>
            </a:extLst>
          </p:cNvPr>
          <p:cNvSpPr>
            <a:spLocks noGrp="1"/>
          </p:cNvSpPr>
          <p:nvPr>
            <p:ph idx="1"/>
          </p:nvPr>
        </p:nvSpPr>
        <p:spPr>
          <a:xfrm>
            <a:off x="190500" y="817000"/>
            <a:ext cx="11658600" cy="5205930"/>
          </a:xfrm>
        </p:spPr>
        <p:txBody>
          <a:bodyPr/>
          <a:lstStyle/>
          <a:p>
            <a:r>
              <a:rPr lang="en-US" sz="2800" dirty="0"/>
              <a:t>E4S/SDK collaborations make sense with:</a:t>
            </a:r>
          </a:p>
          <a:p>
            <a:pPr lvl="1"/>
            <a:r>
              <a:rPr lang="en-US" sz="2400" dirty="0"/>
              <a:t>HPC open source development projects:</a:t>
            </a:r>
          </a:p>
          <a:p>
            <a:pPr lvl="2"/>
            <a:r>
              <a:rPr lang="en-US" sz="2200" dirty="0" err="1"/>
              <a:t>deal.II</a:t>
            </a:r>
            <a:r>
              <a:rPr lang="en-US" sz="2200" dirty="0"/>
              <a:t> (NSF math library), </a:t>
            </a:r>
          </a:p>
          <a:p>
            <a:pPr lvl="2"/>
            <a:r>
              <a:rPr lang="en-US" sz="2200" dirty="0"/>
              <a:t>PHIST (DLR Germany library).</a:t>
            </a:r>
          </a:p>
          <a:p>
            <a:pPr lvl="1"/>
            <a:r>
              <a:rPr lang="en-US" sz="2400" dirty="0"/>
              <a:t>Commercial open source packagers/distributors:</a:t>
            </a:r>
          </a:p>
          <a:p>
            <a:pPr lvl="2"/>
            <a:r>
              <a:rPr lang="en-US" sz="2200" dirty="0"/>
              <a:t>OpenHPC.</a:t>
            </a:r>
          </a:p>
          <a:p>
            <a:pPr lvl="2"/>
            <a:r>
              <a:rPr lang="en-US" sz="2200" dirty="0"/>
              <a:t>HPC systems vendors.</a:t>
            </a:r>
          </a:p>
          <a:p>
            <a:pPr lvl="1"/>
            <a:r>
              <a:rPr lang="en-US" sz="2400" dirty="0"/>
              <a:t>HPC systems facilities:</a:t>
            </a:r>
          </a:p>
          <a:p>
            <a:pPr lvl="2"/>
            <a:r>
              <a:rPr lang="en-US" sz="2200" dirty="0"/>
              <a:t>SDSC, TACC, others. </a:t>
            </a:r>
          </a:p>
          <a:p>
            <a:pPr lvl="1"/>
            <a:r>
              <a:rPr lang="en-US" sz="2400" dirty="0"/>
              <a:t>Other organizations in search of collaborative open source software foundation:</a:t>
            </a:r>
          </a:p>
          <a:p>
            <a:pPr lvl="2"/>
            <a:r>
              <a:rPr lang="en-US" sz="2200" dirty="0"/>
              <a:t>NSF science teams.</a:t>
            </a:r>
          </a:p>
          <a:p>
            <a:pPr lvl="2"/>
            <a:r>
              <a:rPr lang="en-US" sz="2200" dirty="0"/>
              <a:t>NOAA, others.</a:t>
            </a:r>
          </a:p>
          <a:p>
            <a:pPr lvl="2"/>
            <a:r>
              <a:rPr lang="en-US" sz="2200" dirty="0"/>
              <a:t>International collaborators.</a:t>
            </a:r>
          </a:p>
        </p:txBody>
      </p:sp>
    </p:spTree>
    <p:extLst>
      <p:ext uri="{BB962C8B-B14F-4D97-AF65-F5344CB8AC3E}">
        <p14:creationId xmlns:p14="http://schemas.microsoft.com/office/powerpoint/2010/main" val="16488276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6B315E-94BD-0049-8F2B-7DF38B24B5B3}"/>
              </a:ext>
            </a:extLst>
          </p:cNvPr>
          <p:cNvSpPr>
            <a:spLocks noGrp="1"/>
          </p:cNvSpPr>
          <p:nvPr>
            <p:ph type="title"/>
          </p:nvPr>
        </p:nvSpPr>
        <p:spPr/>
        <p:txBody>
          <a:bodyPr/>
          <a:lstStyle/>
          <a:p>
            <a:r>
              <a:rPr lang="en-US" dirty="0"/>
              <a:t>E4S: Building on top of previous efforts</a:t>
            </a:r>
          </a:p>
        </p:txBody>
      </p:sp>
      <p:sp>
        <p:nvSpPr>
          <p:cNvPr id="3" name="Content Placeholder 2">
            <a:extLst>
              <a:ext uri="{FF2B5EF4-FFF2-40B4-BE49-F238E27FC236}">
                <a16:creationId xmlns:a16="http://schemas.microsoft.com/office/drawing/2014/main" id="{DD15BE9B-255D-0144-81B2-8AC4DA2C0093}"/>
              </a:ext>
            </a:extLst>
          </p:cNvPr>
          <p:cNvSpPr>
            <a:spLocks noGrp="1"/>
          </p:cNvSpPr>
          <p:nvPr>
            <p:ph idx="1"/>
          </p:nvPr>
        </p:nvSpPr>
        <p:spPr/>
        <p:txBody>
          <a:bodyPr/>
          <a:lstStyle/>
          <a:p>
            <a:r>
              <a:rPr lang="en-US" sz="2800" dirty="0"/>
              <a:t>E4S did not emerge from nothing.</a:t>
            </a:r>
          </a:p>
          <a:p>
            <a:r>
              <a:rPr lang="en-US" sz="2800" dirty="0"/>
              <a:t>Leveraging the work of many others.</a:t>
            </a:r>
          </a:p>
          <a:p>
            <a:r>
              <a:rPr lang="en-US" sz="2800" dirty="0"/>
              <a:t>HPC Linux: Work done at U of Oregon, and at </a:t>
            </a:r>
            <a:r>
              <a:rPr lang="en-US" sz="2800" dirty="0" err="1"/>
              <a:t>ParaTools</a:t>
            </a:r>
            <a:r>
              <a:rPr lang="en-US" sz="2800" dirty="0"/>
              <a:t>.</a:t>
            </a:r>
          </a:p>
          <a:p>
            <a:r>
              <a:rPr lang="en-US" sz="2800" dirty="0"/>
              <a:t>IDEAS-Classic: xSDK – the original SDK continuing under ECP.</a:t>
            </a:r>
          </a:p>
          <a:p>
            <a:r>
              <a:rPr lang="en-US" sz="2800" dirty="0"/>
              <a:t>Spack – Pre-dates E4S.</a:t>
            </a:r>
          </a:p>
        </p:txBody>
      </p:sp>
    </p:spTree>
    <p:extLst>
      <p:ext uri="{BB962C8B-B14F-4D97-AF65-F5344CB8AC3E}">
        <p14:creationId xmlns:p14="http://schemas.microsoft.com/office/powerpoint/2010/main" val="320062436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45"/>
          <p:cNvSpPr txBox="1">
            <a:spLocks noGrp="1"/>
          </p:cNvSpPr>
          <p:nvPr>
            <p:ph type="title"/>
          </p:nvPr>
        </p:nvSpPr>
        <p:spPr>
          <a:xfrm>
            <a:off x="190500" y="230017"/>
            <a:ext cx="11658600" cy="9081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dirty="0"/>
              <a:t>E4S: ARM64 Base Container Images</a:t>
            </a:r>
            <a:endParaRPr dirty="0"/>
          </a:p>
        </p:txBody>
      </p:sp>
      <p:sp>
        <p:nvSpPr>
          <p:cNvPr id="339" name="Google Shape;339;p45"/>
          <p:cNvSpPr txBox="1">
            <a:spLocks noGrp="1"/>
          </p:cNvSpPr>
          <p:nvPr>
            <p:ph type="body" idx="1"/>
          </p:nvPr>
        </p:nvSpPr>
        <p:spPr>
          <a:xfrm>
            <a:off x="9857003" y="2713822"/>
            <a:ext cx="2416483" cy="601393"/>
          </a:xfrm>
          <a:prstGeom prst="rect">
            <a:avLst/>
          </a:prstGeom>
          <a:noFill/>
          <a:ln>
            <a:noFill/>
          </a:ln>
        </p:spPr>
        <p:txBody>
          <a:bodyPr spcFirstLastPara="1" wrap="square" lIns="91425" tIns="45700" rIns="91425" bIns="45700" anchor="t" anchorCtr="0">
            <a:noAutofit/>
          </a:bodyPr>
          <a:lstStyle/>
          <a:p>
            <a:pPr marL="228600" lvl="0" indent="-228600" algn="l" rtl="0">
              <a:lnSpc>
                <a:spcPct val="100000"/>
              </a:lnSpc>
              <a:spcBef>
                <a:spcPts val="0"/>
              </a:spcBef>
              <a:spcAft>
                <a:spcPts val="0"/>
              </a:spcAft>
              <a:buSzPts val="1800"/>
              <a:buChar char="•"/>
            </a:pPr>
            <a:r>
              <a:rPr lang="en-US" dirty="0" err="1"/>
              <a:t>Dockerhub</a:t>
            </a:r>
            <a:endParaRPr lang="en-US" dirty="0"/>
          </a:p>
          <a:p>
            <a:pPr marL="228600" lvl="0" indent="-228600" algn="l" rtl="0">
              <a:lnSpc>
                <a:spcPct val="100000"/>
              </a:lnSpc>
              <a:spcBef>
                <a:spcPts val="0"/>
              </a:spcBef>
              <a:spcAft>
                <a:spcPts val="0"/>
              </a:spcAft>
              <a:buSzPts val="1800"/>
              <a:buChar char="•"/>
            </a:pPr>
            <a:r>
              <a:rPr lang="en-US" dirty="0"/>
              <a:t>Support for NVDIA GPUs</a:t>
            </a:r>
          </a:p>
        </p:txBody>
      </p:sp>
      <p:pic>
        <p:nvPicPr>
          <p:cNvPr id="2" name="Picture 1" descr="SafariScreenSnapz09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3873" y="835877"/>
            <a:ext cx="8793130" cy="5126107"/>
          </a:xfrm>
          <a:prstGeom prst="rect">
            <a:avLst/>
          </a:prstGeom>
        </p:spPr>
      </p:pic>
    </p:spTree>
    <p:extLst>
      <p:ext uri="{BB962C8B-B14F-4D97-AF65-F5344CB8AC3E}">
        <p14:creationId xmlns:p14="http://schemas.microsoft.com/office/powerpoint/2010/main" val="1109240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E8DC39-ED13-274B-957E-CBFDDD0BE957}"/>
              </a:ext>
            </a:extLst>
          </p:cNvPr>
          <p:cNvSpPr>
            <a:spLocks noGrp="1"/>
          </p:cNvSpPr>
          <p:nvPr>
            <p:ph type="title"/>
          </p:nvPr>
        </p:nvSpPr>
        <p:spPr>
          <a:xfrm>
            <a:off x="367349" y="129687"/>
            <a:ext cx="11372473" cy="589280"/>
          </a:xfrm>
        </p:spPr>
        <p:txBody>
          <a:bodyPr/>
          <a:lstStyle/>
          <a:p>
            <a:pPr algn="ctr"/>
            <a:r>
              <a:rPr lang="en-US" dirty="0"/>
              <a:t>ECP ST has six technical areas</a:t>
            </a:r>
            <a:endParaRPr lang="en-US" dirty="0">
              <a:effectLst/>
            </a:endParaRPr>
          </a:p>
        </p:txBody>
      </p:sp>
      <p:graphicFrame>
        <p:nvGraphicFramePr>
          <p:cNvPr id="4" name="Diagram 3">
            <a:extLst>
              <a:ext uri="{FF2B5EF4-FFF2-40B4-BE49-F238E27FC236}">
                <a16:creationId xmlns:a16="http://schemas.microsoft.com/office/drawing/2014/main" id="{A4CD222F-ABC1-3A48-BB84-AD56C7713E5A}"/>
              </a:ext>
            </a:extLst>
          </p:cNvPr>
          <p:cNvGraphicFramePr/>
          <p:nvPr/>
        </p:nvGraphicFramePr>
        <p:xfrm>
          <a:off x="367349" y="928827"/>
          <a:ext cx="11372473" cy="580901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418172218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B6E2DC-ACF4-654A-8C75-E613B09DF5EB}"/>
              </a:ext>
            </a:extLst>
          </p:cNvPr>
          <p:cNvSpPr>
            <a:spLocks noGrp="1"/>
          </p:cNvSpPr>
          <p:nvPr>
            <p:ph type="title"/>
          </p:nvPr>
        </p:nvSpPr>
        <p:spPr>
          <a:xfrm>
            <a:off x="346642" y="1352479"/>
            <a:ext cx="4101534" cy="507831"/>
          </a:xfrm>
        </p:spPr>
        <p:txBody>
          <a:bodyPr/>
          <a:lstStyle/>
          <a:p>
            <a:r>
              <a:rPr lang="en-US" dirty="0"/>
              <a:t>E4S Wrap Up</a:t>
            </a:r>
          </a:p>
        </p:txBody>
      </p:sp>
    </p:spTree>
    <p:extLst>
      <p:ext uri="{BB962C8B-B14F-4D97-AF65-F5344CB8AC3E}">
        <p14:creationId xmlns:p14="http://schemas.microsoft.com/office/powerpoint/2010/main" val="12897916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3190-26EE-4B51-A449-C2473B0A86F6}"/>
              </a:ext>
            </a:extLst>
          </p:cNvPr>
          <p:cNvSpPr>
            <a:spLocks noGrp="1"/>
          </p:cNvSpPr>
          <p:nvPr>
            <p:ph type="title"/>
          </p:nvPr>
        </p:nvSpPr>
        <p:spPr/>
        <p:txBody>
          <a:bodyPr/>
          <a:lstStyle/>
          <a:p>
            <a:r>
              <a:rPr lang="en-US" dirty="0"/>
              <a:t>Delivering an open, hierarchical software ecosystem</a:t>
            </a:r>
          </a:p>
        </p:txBody>
      </p:sp>
      <p:graphicFrame>
        <p:nvGraphicFramePr>
          <p:cNvPr id="5" name="Diagram 4">
            <a:extLst>
              <a:ext uri="{FF2B5EF4-FFF2-40B4-BE49-F238E27FC236}">
                <a16:creationId xmlns:a16="http://schemas.microsoft.com/office/drawing/2014/main" id="{B4C65C10-2C1D-460F-B2D1-7EA3823B007E}"/>
              </a:ext>
            </a:extLst>
          </p:cNvPr>
          <p:cNvGraphicFramePr/>
          <p:nvPr/>
        </p:nvGraphicFramePr>
        <p:xfrm>
          <a:off x="3347842" y="1266075"/>
          <a:ext cx="829403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Arrow 3">
            <a:extLst>
              <a:ext uri="{FF2B5EF4-FFF2-40B4-BE49-F238E27FC236}">
                <a16:creationId xmlns:a16="http://schemas.microsoft.com/office/drawing/2014/main" id="{BC9F0E32-1482-49BE-B9FC-5B09583ACAA5}"/>
              </a:ext>
            </a:extLst>
          </p:cNvPr>
          <p:cNvSpPr/>
          <p:nvPr/>
        </p:nvSpPr>
        <p:spPr>
          <a:xfrm>
            <a:off x="278776" y="866026"/>
            <a:ext cx="11570323" cy="359600"/>
          </a:xfrm>
          <a:prstGeom prst="rightArrow">
            <a:avLst>
              <a:gd name="adj1" fmla="val 79400"/>
              <a:gd name="adj2" fmla="val 54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Levels of Integration	        Product 			Source and Delivery</a:t>
            </a:r>
          </a:p>
        </p:txBody>
      </p:sp>
      <p:sp>
        <p:nvSpPr>
          <p:cNvPr id="7" name="Rectangle 6">
            <a:extLst>
              <a:ext uri="{FF2B5EF4-FFF2-40B4-BE49-F238E27FC236}">
                <a16:creationId xmlns:a16="http://schemas.microsoft.com/office/drawing/2014/main" id="{5BA73E65-9DFD-463B-8BEA-6E0126A4C555}"/>
              </a:ext>
            </a:extLst>
          </p:cNvPr>
          <p:cNvSpPr/>
          <p:nvPr/>
        </p:nvSpPr>
        <p:spPr>
          <a:xfrm>
            <a:off x="361176" y="3178039"/>
            <a:ext cx="3048000" cy="1200329"/>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Group similar products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Make interoperable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Assure policy compliant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Include external products</a:t>
            </a:r>
          </a:p>
        </p:txBody>
      </p:sp>
      <p:sp>
        <p:nvSpPr>
          <p:cNvPr id="8" name="Rectangle 7">
            <a:extLst>
              <a:ext uri="{FF2B5EF4-FFF2-40B4-BE49-F238E27FC236}">
                <a16:creationId xmlns:a16="http://schemas.microsoft.com/office/drawing/2014/main" id="{03B253F6-D695-4330-B7A2-8A631F95D07C}"/>
              </a:ext>
            </a:extLst>
          </p:cNvPr>
          <p:cNvSpPr/>
          <p:nvPr/>
        </p:nvSpPr>
        <p:spPr>
          <a:xfrm>
            <a:off x="422509" y="4834473"/>
            <a:ext cx="3048000" cy="923330"/>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Build all SDKs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Build complete stack</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Containerize binaries</a:t>
            </a:r>
          </a:p>
        </p:txBody>
      </p:sp>
      <p:sp>
        <p:nvSpPr>
          <p:cNvPr id="9" name="Rectangle 8">
            <a:extLst>
              <a:ext uri="{FF2B5EF4-FFF2-40B4-BE49-F238E27FC236}">
                <a16:creationId xmlns:a16="http://schemas.microsoft.com/office/drawing/2014/main" id="{193D9B3F-1F52-4926-911C-6975126881CC}"/>
              </a:ext>
            </a:extLst>
          </p:cNvPr>
          <p:cNvSpPr/>
          <p:nvPr/>
        </p:nvSpPr>
        <p:spPr>
          <a:xfrm>
            <a:off x="422509" y="2034944"/>
            <a:ext cx="3048000" cy="646331"/>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Standard workflow</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Existed before ECP</a:t>
            </a:r>
          </a:p>
        </p:txBody>
      </p:sp>
      <p:grpSp>
        <p:nvGrpSpPr>
          <p:cNvPr id="4" name="Group 3">
            <a:extLst>
              <a:ext uri="{FF2B5EF4-FFF2-40B4-BE49-F238E27FC236}">
                <a16:creationId xmlns:a16="http://schemas.microsoft.com/office/drawing/2014/main" id="{BAC26707-AA9C-1541-8D38-58B7EF63709B}"/>
              </a:ext>
            </a:extLst>
          </p:cNvPr>
          <p:cNvGrpSpPr/>
          <p:nvPr/>
        </p:nvGrpSpPr>
        <p:grpSpPr>
          <a:xfrm>
            <a:off x="278775" y="2845007"/>
            <a:ext cx="11657075" cy="3839734"/>
            <a:chOff x="278775" y="2845007"/>
            <a:chExt cx="11657075" cy="3839734"/>
          </a:xfrm>
        </p:grpSpPr>
        <p:sp>
          <p:nvSpPr>
            <p:cNvPr id="3" name="Rounded Rectangle 2">
              <a:extLst>
                <a:ext uri="{FF2B5EF4-FFF2-40B4-BE49-F238E27FC236}">
                  <a16:creationId xmlns:a16="http://schemas.microsoft.com/office/drawing/2014/main" id="{752F139C-8068-0B48-8CE0-3A2562EC9698}"/>
                </a:ext>
              </a:extLst>
            </p:cNvPr>
            <p:cNvSpPr/>
            <p:nvPr/>
          </p:nvSpPr>
          <p:spPr>
            <a:xfrm>
              <a:off x="278775" y="2845007"/>
              <a:ext cx="11657075" cy="3839734"/>
            </a:xfrm>
            <a:prstGeom prst="roundRect">
              <a:avLst>
                <a:gd name="adj" fmla="val 3032"/>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0" name="Rounded Rectangle 9">
              <a:extLst>
                <a:ext uri="{FF2B5EF4-FFF2-40B4-BE49-F238E27FC236}">
                  <a16:creationId xmlns:a16="http://schemas.microsoft.com/office/drawing/2014/main" id="{BEA7A79E-50D7-0540-8A1B-93590BA5E27A}"/>
                </a:ext>
              </a:extLst>
            </p:cNvPr>
            <p:cNvSpPr/>
            <p:nvPr/>
          </p:nvSpPr>
          <p:spPr>
            <a:xfrm>
              <a:off x="6769132" y="6255444"/>
              <a:ext cx="5144093" cy="429297"/>
            </a:xfrm>
            <a:prstGeom prst="roundRect">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ECP ST Open Product Integration Architecture</a:t>
              </a:r>
            </a:p>
          </p:txBody>
        </p:sp>
      </p:grpSp>
      <p:sp>
        <p:nvSpPr>
          <p:cNvPr id="11" name="Rounded Rectangle 10">
            <a:extLst>
              <a:ext uri="{FF2B5EF4-FFF2-40B4-BE49-F238E27FC236}">
                <a16:creationId xmlns:a16="http://schemas.microsoft.com/office/drawing/2014/main" id="{465E7B63-DF4E-834D-886B-6FA8A756FA81}"/>
              </a:ext>
            </a:extLst>
          </p:cNvPr>
          <p:cNvSpPr/>
          <p:nvPr/>
        </p:nvSpPr>
        <p:spPr>
          <a:xfrm>
            <a:off x="267462" y="1266074"/>
            <a:ext cx="11645763" cy="1455859"/>
          </a:xfrm>
          <a:prstGeom prst="roundRect">
            <a:avLst>
              <a:gd name="adj" fmla="val 3032"/>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A7E21778-EB1F-1C4B-A6D9-00CF2B795F4A}"/>
              </a:ext>
            </a:extLst>
          </p:cNvPr>
          <p:cNvSpPr/>
          <p:nvPr/>
        </p:nvSpPr>
        <p:spPr>
          <a:xfrm>
            <a:off x="264921" y="1269560"/>
            <a:ext cx="3323406" cy="429297"/>
          </a:xfrm>
          <a:prstGeom prst="roundRect">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ECP ST Individual Products</a:t>
            </a:r>
          </a:p>
        </p:txBody>
      </p:sp>
      <p:sp>
        <p:nvSpPr>
          <p:cNvPr id="15" name="Rectangle 14">
            <a:extLst>
              <a:ext uri="{FF2B5EF4-FFF2-40B4-BE49-F238E27FC236}">
                <a16:creationId xmlns:a16="http://schemas.microsoft.com/office/drawing/2014/main" id="{878BCC7E-AF21-7A4E-88B0-1E87F52D0DF5}"/>
              </a:ext>
            </a:extLst>
          </p:cNvPr>
          <p:cNvSpPr/>
          <p:nvPr/>
        </p:nvSpPr>
        <p:spPr>
          <a:xfrm>
            <a:off x="409764" y="1636720"/>
            <a:ext cx="11421060" cy="4206824"/>
          </a:xfrm>
          <a:prstGeom prst="rect">
            <a:avLst/>
          </a:prstGeom>
          <a:solidFill>
            <a:schemeClr val="accent3">
              <a:lumMod val="20000"/>
              <a:lumOff val="80000"/>
              <a:alpha val="88000"/>
            </a:schemeClr>
          </a:solidFill>
          <a:ln w="19050">
            <a:solidFill>
              <a:schemeClr val="accent1"/>
            </a:solidFill>
            <a:miter lim="800000"/>
          </a:ln>
          <a:effectLst>
            <a:outerShdw blurRad="50800" dist="88900" dir="2700000" algn="tl" rotWithShape="0">
              <a:prstClr val="black">
                <a:alpha val="40000"/>
              </a:prstClr>
            </a:outerShdw>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285750" marR="0" lvl="0"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2000" b="1" i="0" u="none" strike="noStrike" kern="1200" cap="none" spc="0" normalizeH="0" baseline="0" noProof="0" dirty="0">
                <a:ln>
                  <a:noFill/>
                </a:ln>
                <a:solidFill>
                  <a:prstClr val="black"/>
                </a:solidFill>
                <a:effectLst/>
                <a:uLnTx/>
                <a:uFillTx/>
                <a:latin typeface="Arial" panose="020B0604020202020204"/>
                <a:ea typeface="+mn-ea"/>
                <a:cs typeface="+mn-cs"/>
              </a:rPr>
              <a:t>ECP Legacy: An open, hierarchical and extensible HPC software ecosystem</a:t>
            </a:r>
            <a:endPar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endParaRP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t>SDK communities for enhanced developer and user experience</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t>Easy deployment via source and by container technologies</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t>In collaboration with DOE facilities, vendors, other US agencies and strategic collaborators</a:t>
            </a:r>
          </a:p>
          <a:p>
            <a:pPr marL="742950" marR="0" lvl="1" indent="-285750" algn="l" defTabSz="914400" rtl="0" eaLnBrk="1" fontAlgn="auto" latinLnBrk="0" hangingPunct="1">
              <a:lnSpc>
                <a:spcPct val="100000"/>
              </a:lnSpc>
              <a:spcBef>
                <a:spcPts val="0"/>
              </a:spcBef>
              <a:spcAft>
                <a:spcPts val="100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t>A model for post-ECP coordinated software development and delivery.</a:t>
            </a:r>
          </a:p>
        </p:txBody>
      </p:sp>
    </p:spTree>
    <p:extLst>
      <p:ext uri="{BB962C8B-B14F-4D97-AF65-F5344CB8AC3E}">
        <p14:creationId xmlns:p14="http://schemas.microsoft.com/office/powerpoint/2010/main" val="405766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DDD253B-C7E3-6349-A483-831821CF20DB}"/>
              </a:ext>
            </a:extLst>
          </p:cNvPr>
          <p:cNvSpPr>
            <a:spLocks noGrp="1"/>
          </p:cNvSpPr>
          <p:nvPr>
            <p:ph type="title"/>
          </p:nvPr>
        </p:nvSpPr>
        <p:spPr>
          <a:xfrm>
            <a:off x="745957" y="69913"/>
            <a:ext cx="3043989" cy="452628"/>
          </a:xfrm>
        </p:spPr>
        <p:txBody>
          <a:bodyPr/>
          <a:lstStyle/>
          <a:p>
            <a:r>
              <a:rPr lang="en-US" dirty="0"/>
              <a:t>E4S Summary</a:t>
            </a:r>
          </a:p>
        </p:txBody>
      </p:sp>
      <p:sp>
        <p:nvSpPr>
          <p:cNvPr id="4" name="Text Placeholder 3">
            <a:extLst>
              <a:ext uri="{FF2B5EF4-FFF2-40B4-BE49-F238E27FC236}">
                <a16:creationId xmlns:a16="http://schemas.microsoft.com/office/drawing/2014/main" id="{9C489412-C3E7-F840-BE1C-5C262100C78A}"/>
              </a:ext>
            </a:extLst>
          </p:cNvPr>
          <p:cNvSpPr>
            <a:spLocks noGrp="1"/>
          </p:cNvSpPr>
          <p:nvPr>
            <p:ph type="body" idx="1"/>
          </p:nvPr>
        </p:nvSpPr>
        <p:spPr>
          <a:xfrm>
            <a:off x="6020180" y="706822"/>
            <a:ext cx="5647944" cy="821190"/>
          </a:xfrm>
        </p:spPr>
        <p:txBody>
          <a:bodyPr/>
          <a:lstStyle/>
          <a:p>
            <a:r>
              <a:rPr lang="en-US" sz="3200" dirty="0"/>
              <a:t>What E4S is</a:t>
            </a:r>
          </a:p>
        </p:txBody>
      </p:sp>
      <p:sp>
        <p:nvSpPr>
          <p:cNvPr id="5" name="Content Placeholder 4">
            <a:extLst>
              <a:ext uri="{FF2B5EF4-FFF2-40B4-BE49-F238E27FC236}">
                <a16:creationId xmlns:a16="http://schemas.microsoft.com/office/drawing/2014/main" id="{0D1C7F2B-C2F9-4A48-A0B7-9467BBF22042}"/>
              </a:ext>
            </a:extLst>
          </p:cNvPr>
          <p:cNvSpPr>
            <a:spLocks noGrp="1"/>
          </p:cNvSpPr>
          <p:nvPr>
            <p:ph sz="half" idx="2"/>
          </p:nvPr>
        </p:nvSpPr>
        <p:spPr>
          <a:xfrm>
            <a:off x="6020180" y="1528012"/>
            <a:ext cx="5647944" cy="5089355"/>
          </a:xfrm>
        </p:spPr>
        <p:txBody>
          <a:bodyPr/>
          <a:lstStyle/>
          <a:p>
            <a:r>
              <a:rPr lang="en-US" dirty="0"/>
              <a:t>Extensible, open architecture software ecosystem accepting contributions from US and international teams.</a:t>
            </a:r>
          </a:p>
          <a:p>
            <a:r>
              <a:rPr lang="en-US" dirty="0"/>
              <a:t>Framework for collaborative open-source product integration.</a:t>
            </a:r>
          </a:p>
          <a:p>
            <a:endParaRPr lang="en-US" dirty="0"/>
          </a:p>
          <a:p>
            <a:r>
              <a:rPr lang="en-US" dirty="0"/>
              <a:t>A full collection if compatible software capabilities </a:t>
            </a:r>
            <a:r>
              <a:rPr lang="en-US" b="1" dirty="0"/>
              <a:t>and</a:t>
            </a:r>
            <a:endParaRPr lang="en-US" dirty="0"/>
          </a:p>
          <a:p>
            <a:r>
              <a:rPr lang="en-US" dirty="0"/>
              <a:t>A manifest of a la carte selectable software capabilities.</a:t>
            </a:r>
          </a:p>
          <a:p>
            <a:endParaRPr lang="en-US" dirty="0"/>
          </a:p>
          <a:p>
            <a:r>
              <a:rPr lang="en-US" dirty="0"/>
              <a:t>Vehicle for delivering high-quality reusable software products in collaboration with others.  </a:t>
            </a:r>
          </a:p>
          <a:p>
            <a:endParaRPr lang="en-US" dirty="0"/>
          </a:p>
          <a:p>
            <a:r>
              <a:rPr lang="en-US" dirty="0"/>
              <a:t>The conduit for future leading edge HPC software targeting scalable next-generation computing platforms.</a:t>
            </a:r>
          </a:p>
          <a:p>
            <a:r>
              <a:rPr lang="en-US" dirty="0"/>
              <a:t>A hierarchical software framework to enhance (via SDKs) software interoperability and quality expectations.</a:t>
            </a:r>
          </a:p>
        </p:txBody>
      </p:sp>
      <p:sp>
        <p:nvSpPr>
          <p:cNvPr id="6" name="Text Placeholder 5">
            <a:extLst>
              <a:ext uri="{FF2B5EF4-FFF2-40B4-BE49-F238E27FC236}">
                <a16:creationId xmlns:a16="http://schemas.microsoft.com/office/drawing/2014/main" id="{56363CDF-71C0-8049-B4E5-32A4CE6D20C8}"/>
              </a:ext>
            </a:extLst>
          </p:cNvPr>
          <p:cNvSpPr>
            <a:spLocks noGrp="1"/>
          </p:cNvSpPr>
          <p:nvPr>
            <p:ph type="body" sz="quarter" idx="3"/>
          </p:nvPr>
        </p:nvSpPr>
        <p:spPr>
          <a:xfrm>
            <a:off x="216087" y="706822"/>
            <a:ext cx="5647180" cy="821190"/>
          </a:xfrm>
        </p:spPr>
        <p:txBody>
          <a:bodyPr/>
          <a:lstStyle/>
          <a:p>
            <a:r>
              <a:rPr lang="en-US" sz="3200" dirty="0"/>
              <a:t>What E4S is not</a:t>
            </a:r>
          </a:p>
        </p:txBody>
      </p:sp>
      <p:sp>
        <p:nvSpPr>
          <p:cNvPr id="7" name="Content Placeholder 6">
            <a:extLst>
              <a:ext uri="{FF2B5EF4-FFF2-40B4-BE49-F238E27FC236}">
                <a16:creationId xmlns:a16="http://schemas.microsoft.com/office/drawing/2014/main" id="{A32E2254-06FA-5942-8EA4-0B7E9FB5827B}"/>
              </a:ext>
            </a:extLst>
          </p:cNvPr>
          <p:cNvSpPr>
            <a:spLocks noGrp="1"/>
          </p:cNvSpPr>
          <p:nvPr>
            <p:ph sz="quarter" idx="4"/>
          </p:nvPr>
        </p:nvSpPr>
        <p:spPr>
          <a:xfrm>
            <a:off x="216087" y="1528012"/>
            <a:ext cx="5647180" cy="5089356"/>
          </a:xfrm>
        </p:spPr>
        <p:txBody>
          <a:bodyPr/>
          <a:lstStyle/>
          <a:p>
            <a:endParaRPr lang="en-US" dirty="0"/>
          </a:p>
          <a:p>
            <a:r>
              <a:rPr lang="en-US" dirty="0"/>
              <a:t>A closed system taking contributions only from DOE software development teams.</a:t>
            </a:r>
          </a:p>
          <a:p>
            <a:endParaRPr lang="en-US" dirty="0"/>
          </a:p>
          <a:p>
            <a:pPr marL="0" indent="0">
              <a:buNone/>
            </a:pPr>
            <a:endParaRPr lang="en-US" dirty="0"/>
          </a:p>
          <a:p>
            <a:r>
              <a:rPr lang="en-US" dirty="0"/>
              <a:t>A monolithic, take-it-or-leave-it software behemoth.</a:t>
            </a:r>
          </a:p>
          <a:p>
            <a:pPr marL="0" indent="0">
              <a:buNone/>
            </a:pPr>
            <a:endParaRPr lang="en-US" dirty="0"/>
          </a:p>
          <a:p>
            <a:pPr marL="0" indent="0">
              <a:buNone/>
            </a:pPr>
            <a:endParaRPr lang="en-US" dirty="0"/>
          </a:p>
          <a:p>
            <a:r>
              <a:rPr lang="en-US" dirty="0"/>
              <a:t>A commercial product.</a:t>
            </a:r>
          </a:p>
          <a:p>
            <a:endParaRPr lang="en-US" dirty="0"/>
          </a:p>
          <a:p>
            <a:endParaRPr lang="en-US" dirty="0"/>
          </a:p>
          <a:p>
            <a:r>
              <a:rPr lang="en-US" dirty="0"/>
              <a:t>A simple packaging of existing software.</a:t>
            </a:r>
          </a:p>
        </p:txBody>
      </p:sp>
      <p:cxnSp>
        <p:nvCxnSpPr>
          <p:cNvPr id="8" name="Straight Connector 7">
            <a:extLst>
              <a:ext uri="{FF2B5EF4-FFF2-40B4-BE49-F238E27FC236}">
                <a16:creationId xmlns:a16="http://schemas.microsoft.com/office/drawing/2014/main" id="{966321D6-4D43-444C-BDDC-49404D8E66F5}"/>
              </a:ext>
            </a:extLst>
          </p:cNvPr>
          <p:cNvCxnSpPr>
            <a:cxnSpLocks/>
          </p:cNvCxnSpPr>
          <p:nvPr/>
        </p:nvCxnSpPr>
        <p:spPr>
          <a:xfrm>
            <a:off x="216087" y="2851484"/>
            <a:ext cx="11452037" cy="0"/>
          </a:xfrm>
          <a:prstGeom prst="line">
            <a:avLst/>
          </a:prstGeom>
          <a:ln w="28575">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516C699-E783-A846-BEF4-045F3C33CC69}"/>
              </a:ext>
            </a:extLst>
          </p:cNvPr>
          <p:cNvCxnSpPr>
            <a:cxnSpLocks/>
          </p:cNvCxnSpPr>
          <p:nvPr/>
        </p:nvCxnSpPr>
        <p:spPr>
          <a:xfrm>
            <a:off x="216087" y="4182978"/>
            <a:ext cx="11452037" cy="0"/>
          </a:xfrm>
          <a:prstGeom prst="line">
            <a:avLst/>
          </a:prstGeom>
          <a:ln w="28575">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7298373-0168-EA49-975E-2B0B6BA07A17}"/>
              </a:ext>
            </a:extLst>
          </p:cNvPr>
          <p:cNvCxnSpPr>
            <a:cxnSpLocks/>
          </p:cNvCxnSpPr>
          <p:nvPr/>
        </p:nvCxnSpPr>
        <p:spPr>
          <a:xfrm>
            <a:off x="216087" y="5237747"/>
            <a:ext cx="11452037" cy="0"/>
          </a:xfrm>
          <a:prstGeom prst="line">
            <a:avLst/>
          </a:prstGeom>
          <a:ln w="28575">
            <a:solidFill>
              <a:schemeClr val="bg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71367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07FA1-9A26-7945-B768-065FBFE4CFB1}"/>
              </a:ext>
            </a:extLst>
          </p:cNvPr>
          <p:cNvSpPr>
            <a:spLocks noGrp="1"/>
          </p:cNvSpPr>
          <p:nvPr>
            <p:ph type="title"/>
          </p:nvPr>
        </p:nvSpPr>
        <p:spPr>
          <a:xfrm>
            <a:off x="364686" y="0"/>
            <a:ext cx="11372473" cy="589280"/>
          </a:xfrm>
        </p:spPr>
        <p:txBody>
          <a:bodyPr/>
          <a:lstStyle/>
          <a:p>
            <a:r>
              <a:rPr lang="en-US" b="0" dirty="0"/>
              <a:t>Final Remarks</a:t>
            </a:r>
          </a:p>
        </p:txBody>
      </p:sp>
      <p:sp>
        <p:nvSpPr>
          <p:cNvPr id="3" name="Content Placeholder 2">
            <a:extLst>
              <a:ext uri="{FF2B5EF4-FFF2-40B4-BE49-F238E27FC236}">
                <a16:creationId xmlns:a16="http://schemas.microsoft.com/office/drawing/2014/main" id="{A3113E4E-4EF0-E14B-90C3-91E003CDEB47}"/>
              </a:ext>
            </a:extLst>
          </p:cNvPr>
          <p:cNvSpPr>
            <a:spLocks noGrp="1"/>
          </p:cNvSpPr>
          <p:nvPr>
            <p:ph idx="1"/>
          </p:nvPr>
        </p:nvSpPr>
        <p:spPr>
          <a:xfrm>
            <a:off x="365857" y="520507"/>
            <a:ext cx="11371302" cy="5992836"/>
          </a:xfrm>
        </p:spPr>
        <p:txBody>
          <a:bodyPr/>
          <a:lstStyle/>
          <a:p>
            <a:r>
              <a:rPr lang="en-US" dirty="0"/>
              <a:t>Software Development Kits (SDKs) provide a new software coordination mechanism:</a:t>
            </a:r>
          </a:p>
          <a:p>
            <a:pPr lvl="1"/>
            <a:r>
              <a:rPr lang="en-US" dirty="0"/>
              <a:t>Do not significantly increase the number of software products in the HPC ecosystem.</a:t>
            </a:r>
          </a:p>
          <a:p>
            <a:pPr lvl="1"/>
            <a:r>
              <a:rPr lang="en-US" dirty="0"/>
              <a:t>Provide intermediate build, install and test targets for E4S (reducing complexity).</a:t>
            </a:r>
          </a:p>
          <a:p>
            <a:pPr lvl="1"/>
            <a:r>
              <a:rPr lang="en-US" dirty="0"/>
              <a:t>Enable development teams to improve and standardize look-and-feel, best practices, policies.</a:t>
            </a:r>
          </a:p>
          <a:p>
            <a:pPr lvl="1"/>
            <a:r>
              <a:rPr lang="en-US" dirty="0"/>
              <a:t>Improve interoperability, interchangeability of similar products.</a:t>
            </a:r>
          </a:p>
          <a:p>
            <a:pPr lvl="1"/>
            <a:r>
              <a:rPr lang="en-US" dirty="0"/>
              <a:t>Fosters communities of developers in a cooperative/competitive environment. </a:t>
            </a:r>
          </a:p>
          <a:p>
            <a:pPr lvl="1"/>
            <a:r>
              <a:rPr lang="en-US" b="1" dirty="0"/>
              <a:t>Provides integration point for SDK-compatible, non-ECP products.</a:t>
            </a:r>
          </a:p>
          <a:p>
            <a:r>
              <a:rPr lang="en-US" dirty="0"/>
              <a:t>The Extreme-scale Scientific Software Stack (E4S) provides a complete HPC software stack:</a:t>
            </a:r>
          </a:p>
          <a:p>
            <a:pPr lvl="1"/>
            <a:r>
              <a:rPr lang="en-US" dirty="0"/>
              <a:t>Does not significantly increase the number of software products in the HPC ecosystem.</a:t>
            </a:r>
          </a:p>
          <a:p>
            <a:pPr lvl="1"/>
            <a:r>
              <a:rPr lang="en-US" dirty="0"/>
              <a:t>Provides a coordinated approach to building, installing and testing HPC software.</a:t>
            </a:r>
          </a:p>
          <a:p>
            <a:pPr lvl="1"/>
            <a:r>
              <a:rPr lang="en-US" dirty="0"/>
              <a:t>Tests some products with a subset of configurations on a subset of platforms.</a:t>
            </a:r>
          </a:p>
          <a:p>
            <a:pPr lvl="1"/>
            <a:r>
              <a:rPr lang="en-US" dirty="0"/>
              <a:t>Improves stability of the ST stack so that any subset is more stable.</a:t>
            </a:r>
          </a:p>
          <a:p>
            <a:pPr lvl="1"/>
            <a:r>
              <a:rPr lang="en-US" b="1" dirty="0"/>
              <a:t>Provides a complete software stack, including non-ECP products.</a:t>
            </a:r>
          </a:p>
          <a:p>
            <a:r>
              <a:rPr lang="en-US" b="1" dirty="0"/>
              <a:t>The SDK/E4S architecture is open:</a:t>
            </a:r>
          </a:p>
          <a:p>
            <a:pPr lvl="1"/>
            <a:r>
              <a:rPr lang="en-US" dirty="0"/>
              <a:t>Enables light-weight coordinated collaboration among open source software teams.</a:t>
            </a:r>
          </a:p>
          <a:p>
            <a:pPr lvl="1"/>
            <a:r>
              <a:rPr lang="en-US" dirty="0"/>
              <a:t>ECP seeks collaboration: libraries/tools and SDKs, facilities and E4S.</a:t>
            </a:r>
          </a:p>
          <a:p>
            <a:endParaRPr lang="en-US" dirty="0"/>
          </a:p>
        </p:txBody>
      </p:sp>
    </p:spTree>
    <p:extLst>
      <p:ext uri="{BB962C8B-B14F-4D97-AF65-F5344CB8AC3E}">
        <p14:creationId xmlns:p14="http://schemas.microsoft.com/office/powerpoint/2010/main" val="134053713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0"/>
          <p:cNvSpPr txBox="1">
            <a:spLocks noGrp="1"/>
          </p:cNvSpPr>
          <p:nvPr>
            <p:ph type="title"/>
          </p:nvPr>
        </p:nvSpPr>
        <p:spPr>
          <a:xfrm>
            <a:off x="367349" y="258567"/>
            <a:ext cx="6521736" cy="1545479"/>
          </a:xfrm>
          <a:prstGeom prst="rect">
            <a:avLst/>
          </a:prstGeom>
          <a:noFill/>
          <a:ln>
            <a:noFill/>
          </a:ln>
        </p:spPr>
        <p:txBody>
          <a:bodyPr spcFirstLastPara="1" wrap="square" lIns="91425" tIns="45700" rIns="91425" bIns="45700" anchor="t" anchorCtr="0">
            <a:noAutofit/>
          </a:bodyPr>
          <a:lstStyle/>
          <a:p>
            <a:r>
              <a:rPr lang="en-US" b="0" dirty="0"/>
              <a:t>ECP Software Technology Capability Assessment Report (CAR) Version 2.0</a:t>
            </a:r>
            <a:br>
              <a:rPr lang="en-US" b="0" dirty="0"/>
            </a:br>
            <a:br>
              <a:rPr lang="en-US" b="0" dirty="0"/>
            </a:br>
            <a:endParaRPr b="0" dirty="0"/>
          </a:p>
        </p:txBody>
      </p:sp>
      <p:sp>
        <p:nvSpPr>
          <p:cNvPr id="100" name="Google Shape;100;p10"/>
          <p:cNvSpPr/>
          <p:nvPr/>
        </p:nvSpPr>
        <p:spPr>
          <a:xfrm>
            <a:off x="9472159" y="6023635"/>
            <a:ext cx="2535670" cy="725509"/>
          </a:xfrm>
          <a:prstGeom prst="rect">
            <a:avLst/>
          </a:prstGeom>
          <a:solidFill>
            <a:schemeClr val="lt1"/>
          </a:solidFill>
          <a:ln>
            <a:noFill/>
          </a:ln>
        </p:spPr>
        <p:txBody>
          <a:bodyPr spcFirstLastPara="1" wrap="square" lIns="121850" tIns="60925" rIns="121850" bIns="60925" anchor="ctr" anchorCtr="0">
            <a:noAutofit/>
          </a:bodyPr>
          <a:lstStyle/>
          <a:p>
            <a:pPr marL="0" marR="0" lvl="0" indent="0" algn="ctr" defTabSz="914400" rtl="0" eaLnBrk="1" fontAlgn="auto" latinLnBrk="0" hangingPunct="1">
              <a:lnSpc>
                <a:spcPct val="90000"/>
              </a:lnSpc>
              <a:spcBef>
                <a:spcPts val="0"/>
              </a:spcBef>
              <a:spcAft>
                <a:spcPts val="0"/>
              </a:spcAft>
              <a:buClr>
                <a:srgbClr val="000000"/>
              </a:buClr>
              <a:buSzTx/>
              <a:buFontTx/>
              <a:buNone/>
              <a:tabLst/>
              <a:defRPr/>
            </a:pPr>
            <a:endParaRPr kumimoji="0" sz="2000" b="0" i="0" u="none" strike="noStrike" kern="0" cap="none" spc="0" normalizeH="0" baseline="0" noProof="0">
              <a:ln>
                <a:noFill/>
              </a:ln>
              <a:solidFill>
                <a:srgbClr val="FFFFFF"/>
              </a:solidFill>
              <a:effectLst/>
              <a:uLnTx/>
              <a:uFillTx/>
              <a:latin typeface="Arial"/>
              <a:ea typeface="Arial"/>
              <a:cs typeface="Arial"/>
              <a:sym typeface="Arial"/>
            </a:endParaRPr>
          </a:p>
        </p:txBody>
      </p:sp>
      <p:sp>
        <p:nvSpPr>
          <p:cNvPr id="101" name="Google Shape;101;p10"/>
          <p:cNvSpPr txBox="1"/>
          <p:nvPr/>
        </p:nvSpPr>
        <p:spPr>
          <a:xfrm>
            <a:off x="367338" y="6100175"/>
            <a:ext cx="8415715" cy="420000"/>
          </a:xfrm>
          <a:prstGeom prst="rect">
            <a:avLst/>
          </a:prstGeom>
          <a:noFill/>
          <a:ln>
            <a:noFill/>
          </a:ln>
        </p:spPr>
        <p:txBody>
          <a:bodyPr spcFirstLastPara="1" wrap="square" lIns="118850" tIns="91425" rIns="118850" bIns="91425" anchor="ctr" anchorCtr="0">
            <a:noAutofit/>
          </a:bodyPr>
          <a:lstStyle/>
          <a:p>
            <a:pPr marL="0" marR="0" lvl="0" indent="0" algn="l" defTabSz="914400" rtl="0" eaLnBrk="1" fontAlgn="auto" latinLnBrk="0" hangingPunct="1">
              <a:lnSpc>
                <a:spcPct val="90000"/>
              </a:lnSpc>
              <a:spcBef>
                <a:spcPts val="0"/>
              </a:spcBef>
              <a:spcAft>
                <a:spcPts val="0"/>
              </a:spcAft>
              <a:buClr>
                <a:srgbClr val="000000"/>
              </a:buClr>
              <a:buSzTx/>
              <a:buFontTx/>
              <a:buNone/>
              <a:tabLst/>
              <a:defRPr/>
            </a:pPr>
            <a:r>
              <a:rPr kumimoji="0" lang="en-US" sz="1700" b="1" i="0" u="none" strike="noStrike" kern="0" cap="none" spc="0" normalizeH="0" baseline="0" noProof="0" dirty="0">
                <a:ln>
                  <a:noFill/>
                </a:ln>
                <a:solidFill>
                  <a:srgbClr val="1155CC"/>
                </a:solidFill>
                <a:effectLst/>
                <a:uLnTx/>
                <a:uFillTx/>
                <a:latin typeface="Arial"/>
                <a:ea typeface="Arial"/>
                <a:cs typeface="Arial"/>
                <a:sym typeface="Arial"/>
              </a:rPr>
              <a:t>https://</a:t>
            </a:r>
            <a:r>
              <a:rPr kumimoji="0" lang="en-US" sz="1700" b="1" i="0" u="none" strike="noStrike" kern="0" cap="none" spc="0" normalizeH="0" baseline="0" noProof="0" dirty="0" err="1">
                <a:ln>
                  <a:noFill/>
                </a:ln>
                <a:solidFill>
                  <a:srgbClr val="1155CC"/>
                </a:solidFill>
                <a:effectLst/>
                <a:uLnTx/>
                <a:uFillTx/>
                <a:latin typeface="Arial"/>
                <a:ea typeface="Arial"/>
                <a:cs typeface="Arial"/>
                <a:sym typeface="Arial"/>
              </a:rPr>
              <a:t>exascaleproject.org</a:t>
            </a:r>
            <a:r>
              <a:rPr kumimoji="0" lang="en-US" sz="1700" b="1" i="0" u="none" strike="noStrike" kern="0" cap="none" spc="0" normalizeH="0" baseline="0" noProof="0" dirty="0">
                <a:ln>
                  <a:noFill/>
                </a:ln>
                <a:solidFill>
                  <a:srgbClr val="1155CC"/>
                </a:solidFill>
                <a:effectLst/>
                <a:uLnTx/>
                <a:uFillTx/>
                <a:latin typeface="Arial"/>
                <a:ea typeface="Arial"/>
                <a:cs typeface="Arial"/>
                <a:sym typeface="Arial"/>
              </a:rPr>
              <a:t>/wp-content/uploads/2020/02/ECP-ST-CAR-V20-1.pdf</a:t>
            </a:r>
            <a:endParaRPr kumimoji="0" sz="1400" b="0" i="0" u="none" strike="noStrike" kern="0" cap="none" spc="0" normalizeH="0" baseline="0" noProof="0" dirty="0">
              <a:ln>
                <a:noFill/>
              </a:ln>
              <a:solidFill>
                <a:srgbClr val="1155CC"/>
              </a:solidFill>
              <a:effectLst/>
              <a:uLnTx/>
              <a:uFillTx/>
              <a:latin typeface="Arial"/>
              <a:ea typeface="+mn-ea"/>
              <a:cs typeface="Arial"/>
              <a:sym typeface="Arial"/>
            </a:endParaRPr>
          </a:p>
        </p:txBody>
      </p:sp>
      <p:pic>
        <p:nvPicPr>
          <p:cNvPr id="2" name="Picture 1">
            <a:extLst>
              <a:ext uri="{FF2B5EF4-FFF2-40B4-BE49-F238E27FC236}">
                <a16:creationId xmlns:a16="http://schemas.microsoft.com/office/drawing/2014/main" id="{3485D812-2F11-8C48-A721-5D84C0C38E56}"/>
              </a:ext>
            </a:extLst>
          </p:cNvPr>
          <p:cNvPicPr>
            <a:picLocks noChangeAspect="1"/>
          </p:cNvPicPr>
          <p:nvPr/>
        </p:nvPicPr>
        <p:blipFill>
          <a:blip r:embed="rId3"/>
          <a:stretch>
            <a:fillRect/>
          </a:stretch>
        </p:blipFill>
        <p:spPr>
          <a:xfrm>
            <a:off x="7535120" y="132158"/>
            <a:ext cx="4472709" cy="5782372"/>
          </a:xfrm>
          <a:prstGeom prst="rect">
            <a:avLst/>
          </a:prstGeom>
        </p:spPr>
      </p:pic>
      <p:sp>
        <p:nvSpPr>
          <p:cNvPr id="10" name="Content Placeholder 2">
            <a:extLst>
              <a:ext uri="{FF2B5EF4-FFF2-40B4-BE49-F238E27FC236}">
                <a16:creationId xmlns:a16="http://schemas.microsoft.com/office/drawing/2014/main" id="{165BA60A-88C3-5F4A-821E-74E33EFA872D}"/>
              </a:ext>
            </a:extLst>
          </p:cNvPr>
          <p:cNvSpPr txBox="1">
            <a:spLocks/>
          </p:cNvSpPr>
          <p:nvPr/>
        </p:nvSpPr>
        <p:spPr>
          <a:xfrm>
            <a:off x="174151" y="1304430"/>
            <a:ext cx="6908132" cy="46101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381000" algn="l" rtl="0">
              <a:lnSpc>
                <a:spcPct val="90000"/>
              </a:lnSpc>
              <a:spcBef>
                <a:spcPts val="14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90000"/>
              </a:lnSpc>
              <a:spcBef>
                <a:spcPts val="8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90000"/>
              </a:lnSpc>
              <a:spcBef>
                <a:spcPts val="8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90000"/>
              </a:lnSpc>
              <a:spcBef>
                <a:spcPts val="8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90000"/>
              </a:lnSpc>
              <a:spcBef>
                <a:spcPts val="6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Arial"/>
                <a:ea typeface="Arial"/>
                <a:cs typeface="Arial"/>
                <a:sym typeface="Arial"/>
              </a:defRPr>
            </a:lvl9pPr>
          </a:lstStyle>
          <a:p>
            <a:pPr marL="457200" marR="0" lvl="0" indent="-381000" algn="l" defTabSz="914400" rtl="0" eaLnBrk="1" fontAlgn="auto" latinLnBrk="0" hangingPunct="1">
              <a:lnSpc>
                <a:spcPct val="90000"/>
              </a:lnSpc>
              <a:spcBef>
                <a:spcPts val="1400"/>
              </a:spcBef>
              <a:spcAft>
                <a:spcPts val="0"/>
              </a:spcAft>
              <a:buClr>
                <a:srgbClr val="000000"/>
              </a:buClr>
              <a:buSzPts val="24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Comprehensive document about ECP ST structure, progress and planning.</a:t>
            </a:r>
          </a:p>
          <a:p>
            <a:pPr marL="457200" marR="0" lvl="0" indent="-381000" algn="l" defTabSz="914400" rtl="0" eaLnBrk="1" fontAlgn="auto" latinLnBrk="0" hangingPunct="1">
              <a:lnSpc>
                <a:spcPct val="90000"/>
              </a:lnSpc>
              <a:spcBef>
                <a:spcPts val="1400"/>
              </a:spcBef>
              <a:spcAft>
                <a:spcPts val="0"/>
              </a:spcAft>
              <a:buClr>
                <a:srgbClr val="000000"/>
              </a:buClr>
              <a:buSzPts val="2400"/>
              <a:buFont typeface="Arial"/>
              <a:buChar char="•"/>
              <a:tabLst/>
              <a:defRPr/>
            </a:pPr>
            <a:r>
              <a:rPr kumimoji="0" lang="en-US" sz="2800" b="0" i="0" u="none" strike="noStrike" kern="0" cap="none" spc="0" normalizeH="0" baseline="0" noProof="0" dirty="0">
                <a:ln>
                  <a:noFill/>
                </a:ln>
                <a:solidFill>
                  <a:srgbClr val="000000"/>
                </a:solidFill>
                <a:effectLst/>
                <a:uLnTx/>
                <a:uFillTx/>
                <a:latin typeface="Arial"/>
                <a:cs typeface="Arial"/>
                <a:sym typeface="Arial"/>
              </a:rPr>
              <a:t>Version 2.0 – extensive revision:</a:t>
            </a:r>
          </a:p>
          <a:p>
            <a:pPr marL="914400" marR="0" lvl="1" indent="-355600" algn="l" defTabSz="914400" rtl="0" eaLnBrk="1" fontAlgn="auto" latinLnBrk="0" hangingPunct="1">
              <a:lnSpc>
                <a:spcPct val="90000"/>
              </a:lnSpc>
              <a:spcBef>
                <a:spcPts val="800"/>
              </a:spcBef>
              <a:spcAft>
                <a:spcPts val="0"/>
              </a:spcAft>
              <a:buClr>
                <a:srgbClr val="000000"/>
              </a:buClr>
              <a:buSzPts val="2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FY20 – 23 Organization.</a:t>
            </a:r>
          </a:p>
          <a:p>
            <a:pPr marL="914400" marR="0" lvl="1" indent="-355600" algn="l" defTabSz="914400" rtl="0" eaLnBrk="1" fontAlgn="auto" latinLnBrk="0" hangingPunct="1">
              <a:lnSpc>
                <a:spcPct val="90000"/>
              </a:lnSpc>
              <a:spcBef>
                <a:spcPts val="800"/>
              </a:spcBef>
              <a:spcAft>
                <a:spcPts val="0"/>
              </a:spcAft>
              <a:buClr>
                <a:srgbClr val="000000"/>
              </a:buClr>
              <a:buSzPts val="2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Planning, Execution, Tracking &amp; Assessment processes.</a:t>
            </a:r>
          </a:p>
          <a:p>
            <a:pPr marL="914400" marR="0" lvl="1" indent="-355600" algn="l" defTabSz="914400" rtl="0" eaLnBrk="1" fontAlgn="auto" latinLnBrk="0" hangingPunct="1">
              <a:lnSpc>
                <a:spcPct val="90000"/>
              </a:lnSpc>
              <a:spcBef>
                <a:spcPts val="800"/>
              </a:spcBef>
              <a:spcAft>
                <a:spcPts val="0"/>
              </a:spcAft>
              <a:buClr>
                <a:srgbClr val="000000"/>
              </a:buClr>
              <a:buSzPts val="2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E4S/SDK details.</a:t>
            </a:r>
          </a:p>
          <a:p>
            <a:pPr marL="914400" marR="0" lvl="1" indent="-355600" algn="l" defTabSz="914400" rtl="0" eaLnBrk="1" fontAlgn="auto" latinLnBrk="0" hangingPunct="1">
              <a:lnSpc>
                <a:spcPct val="90000"/>
              </a:lnSpc>
              <a:spcBef>
                <a:spcPts val="800"/>
              </a:spcBef>
              <a:spcAft>
                <a:spcPts val="0"/>
              </a:spcAft>
              <a:buClr>
                <a:srgbClr val="000000"/>
              </a:buClr>
              <a:buSzPts val="2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2-page writeups for each product development effort.</a:t>
            </a:r>
          </a:p>
          <a:p>
            <a:pPr marL="914400" marR="0" lvl="1" indent="-355600" algn="l" defTabSz="914400" rtl="0" eaLnBrk="1" fontAlgn="auto" latinLnBrk="0" hangingPunct="1">
              <a:lnSpc>
                <a:spcPct val="90000"/>
              </a:lnSpc>
              <a:spcBef>
                <a:spcPts val="800"/>
              </a:spcBef>
              <a:spcAft>
                <a:spcPts val="0"/>
              </a:spcAft>
              <a:buClr>
                <a:srgbClr val="000000"/>
              </a:buClr>
              <a:buSzPts val="2000"/>
              <a:buFont typeface="Arial"/>
              <a:buChar char="–"/>
              <a:tabLst/>
              <a:defRPr/>
            </a:pPr>
            <a:r>
              <a:rPr kumimoji="0" lang="en-US" sz="2400" b="0" i="0" u="none" strike="noStrike" kern="0" cap="none" spc="0" normalizeH="0" baseline="0" noProof="0" dirty="0">
                <a:ln>
                  <a:noFill/>
                </a:ln>
                <a:solidFill>
                  <a:srgbClr val="000000"/>
                </a:solidFill>
                <a:effectLst/>
                <a:uLnTx/>
                <a:uFillTx/>
                <a:latin typeface="Arial"/>
                <a:cs typeface="Arial"/>
                <a:sym typeface="Arial"/>
              </a:rPr>
              <a:t>Released February 1, 2020.</a:t>
            </a:r>
          </a:p>
        </p:txBody>
      </p:sp>
    </p:spTree>
    <p:extLst>
      <p:ext uri="{BB962C8B-B14F-4D97-AF65-F5344CB8AC3E}">
        <p14:creationId xmlns:p14="http://schemas.microsoft.com/office/powerpoint/2010/main" val="29435504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364589" y="75812"/>
            <a:ext cx="11375136" cy="914400"/>
          </a:xfrm>
        </p:spPr>
        <p:txBody>
          <a:bodyPr/>
          <a:lstStyle/>
          <a:p>
            <a:r>
              <a:rPr lang="en-US" sz="2400" dirty="0"/>
              <a:t>ECP Software Technology Leadership Team</a:t>
            </a:r>
            <a:endParaRPr lang="en-US" sz="1600" dirty="0"/>
          </a:p>
        </p:txBody>
      </p:sp>
      <p:grpSp>
        <p:nvGrpSpPr>
          <p:cNvPr id="36" name="Group 35"/>
          <p:cNvGrpSpPr/>
          <p:nvPr/>
        </p:nvGrpSpPr>
        <p:grpSpPr>
          <a:xfrm>
            <a:off x="-11308" y="6830568"/>
            <a:ext cx="12231884" cy="27432"/>
            <a:chOff x="-9675" y="6830568"/>
            <a:chExt cx="9176303" cy="27432"/>
          </a:xfrm>
        </p:grpSpPr>
        <p:sp>
          <p:nvSpPr>
            <p:cNvPr id="37" name="Rectangle 36"/>
            <p:cNvSpPr/>
            <p:nvPr userDrawn="1"/>
          </p:nvSpPr>
          <p:spPr>
            <a:xfrm>
              <a:off x="5529226" y="6830568"/>
              <a:ext cx="3637402" cy="27432"/>
            </a:xfrm>
            <a:prstGeom prst="rect">
              <a:avLst/>
            </a:prstGeom>
            <a:solidFill>
              <a:schemeClr val="accent4"/>
            </a:solidFill>
            <a:ln>
              <a:solidFill>
                <a:schemeClr val="accent4"/>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38" name="Rectangle 37"/>
            <p:cNvSpPr/>
            <p:nvPr userDrawn="1"/>
          </p:nvSpPr>
          <p:spPr>
            <a:xfrm>
              <a:off x="-9675" y="6830568"/>
              <a:ext cx="5542707" cy="27432"/>
            </a:xfrm>
            <a:prstGeom prst="rect">
              <a:avLst/>
            </a:prstGeom>
            <a:solidFill>
              <a:schemeClr val="accent3">
                <a:lumMod val="75000"/>
              </a:schemeClr>
            </a:solidFill>
            <a:ln>
              <a:solidFill>
                <a:schemeClr val="accent3">
                  <a:lumMod val="75000"/>
                </a:schemeClr>
              </a:solidFill>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grpSp>
      <p:grpSp>
        <p:nvGrpSpPr>
          <p:cNvPr id="3" name="Group 2">
            <a:extLst>
              <a:ext uri="{FF2B5EF4-FFF2-40B4-BE49-F238E27FC236}">
                <a16:creationId xmlns:a16="http://schemas.microsoft.com/office/drawing/2014/main" id="{CA14596F-4725-49B2-8F70-43518A676A0D}"/>
              </a:ext>
            </a:extLst>
          </p:cNvPr>
          <p:cNvGrpSpPr/>
          <p:nvPr/>
        </p:nvGrpSpPr>
        <p:grpSpPr>
          <a:xfrm>
            <a:off x="508947" y="2062651"/>
            <a:ext cx="10980643" cy="773616"/>
            <a:chOff x="507358" y="1162321"/>
            <a:chExt cx="10980643" cy="773616"/>
          </a:xfrm>
        </p:grpSpPr>
        <p:sp>
          <p:nvSpPr>
            <p:cNvPr id="17" name="Freeform 16"/>
            <p:cNvSpPr/>
            <p:nvPr/>
          </p:nvSpPr>
          <p:spPr>
            <a:xfrm>
              <a:off x="867448" y="1162321"/>
              <a:ext cx="10620553" cy="761865"/>
            </a:xfrm>
            <a:custGeom>
              <a:avLst/>
              <a:gdLst>
                <a:gd name="connsiteX0" fmla="*/ 0 w 4785311"/>
                <a:gd name="connsiteY0" fmla="*/ 0 h 612077"/>
                <a:gd name="connsiteX1" fmla="*/ 4479273 w 4785311"/>
                <a:gd name="connsiteY1" fmla="*/ 0 h 612077"/>
                <a:gd name="connsiteX2" fmla="*/ 4785311 w 4785311"/>
                <a:gd name="connsiteY2" fmla="*/ 306039 h 612077"/>
                <a:gd name="connsiteX3" fmla="*/ 4479273 w 4785311"/>
                <a:gd name="connsiteY3" fmla="*/ 612077 h 612077"/>
                <a:gd name="connsiteX4" fmla="*/ 0 w 4785311"/>
                <a:gd name="connsiteY4" fmla="*/ 612077 h 612077"/>
                <a:gd name="connsiteX5" fmla="*/ 0 w 4785311"/>
                <a:gd name="connsiteY5" fmla="*/ 0 h 6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5311" h="612077">
                  <a:moveTo>
                    <a:pt x="4785311" y="612076"/>
                  </a:moveTo>
                  <a:lnTo>
                    <a:pt x="306038" y="612076"/>
                  </a:lnTo>
                  <a:lnTo>
                    <a:pt x="0" y="306038"/>
                  </a:lnTo>
                  <a:lnTo>
                    <a:pt x="306038" y="1"/>
                  </a:lnTo>
                  <a:lnTo>
                    <a:pt x="4785311" y="1"/>
                  </a:lnTo>
                  <a:lnTo>
                    <a:pt x="4785311" y="612076"/>
                  </a:lnTo>
                  <a:close/>
                </a:path>
              </a:pathLst>
            </a:custGeom>
            <a:noFill/>
            <a:ln>
              <a:gradFill flip="none" rotWithShape="1">
                <a:gsLst>
                  <a:gs pos="0">
                    <a:schemeClr val="accent3"/>
                  </a:gs>
                  <a:gs pos="100000">
                    <a:schemeClr val="bg1">
                      <a:alpha val="0"/>
                    </a:schemeClr>
                  </a:gs>
                </a:gsLst>
                <a:lin ang="0" scaled="1"/>
                <a:tileRect/>
              </a:gra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48640" tIns="110491" rIns="0" bIns="110491" numCol="1" spcCol="1270" anchor="ctr" anchorCtr="0">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Rajeev Thakur, </a:t>
              </a:r>
              <a:r>
                <a:rPr kumimoji="0" lang="en-US" sz="1200" b="1" i="0" u="none" strike="noStrike" kern="1200" cap="none" spc="0" normalizeH="0" baseline="0" noProof="0" dirty="0">
                  <a:ln>
                    <a:noFill/>
                  </a:ln>
                  <a:solidFill>
                    <a:srgbClr val="206C9E"/>
                  </a:solidFill>
                  <a:effectLst/>
                  <a:uLnTx/>
                  <a:uFillTx/>
                  <a:latin typeface="Arial" panose="020B0604020202020204"/>
                  <a:ea typeface="+mn-ea"/>
                  <a:cs typeface="+mn-cs"/>
                </a:rPr>
                <a:t>Programming Models and Runtimes</a:t>
              </a: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 (2.3.1)</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Rajeev is a senior computer scientist at ANL and most recently led the ECP Software Technology focus area. His research interests are in parallel programming models, runtime systems, communication libraries, and scalable parallel I/O. He has been involved in the development of open source software for large-scale HPC systems for over 20 years.</a:t>
              </a:r>
            </a:p>
          </p:txBody>
        </p:sp>
        <p:pic>
          <p:nvPicPr>
            <p:cNvPr id="18" name="Picture 17"/>
            <p:cNvPicPr preferRelativeResize="0">
              <a:picLocks/>
            </p:cNvPicPr>
            <p:nvPr/>
          </p:nvPicPr>
          <p:blipFill rotWithShape="1">
            <a:blip r:embed="rId3" cstate="screen">
              <a:extLst>
                <a:ext uri="{28A0092B-C50C-407E-A947-70E740481C1C}">
                  <a14:useLocalDpi xmlns:a14="http://schemas.microsoft.com/office/drawing/2010/main"/>
                </a:ext>
              </a:extLst>
            </a:blip>
            <a:srcRect/>
            <a:stretch/>
          </p:blipFill>
          <p:spPr>
            <a:xfrm>
              <a:off x="507358" y="1213561"/>
              <a:ext cx="722376" cy="722376"/>
            </a:xfrm>
            <a:prstGeom prst="ellipse">
              <a:avLst/>
            </a:prstGeom>
            <a:ln w="19050">
              <a:solidFill>
                <a:schemeClr val="accent3"/>
              </a:solidFill>
            </a:ln>
          </p:spPr>
        </p:pic>
      </p:grpSp>
      <p:grpSp>
        <p:nvGrpSpPr>
          <p:cNvPr id="4" name="Group 3">
            <a:extLst>
              <a:ext uri="{FF2B5EF4-FFF2-40B4-BE49-F238E27FC236}">
                <a16:creationId xmlns:a16="http://schemas.microsoft.com/office/drawing/2014/main" id="{C64F2D34-0D54-4324-AEED-98BC6B55050A}"/>
              </a:ext>
            </a:extLst>
          </p:cNvPr>
          <p:cNvGrpSpPr/>
          <p:nvPr/>
        </p:nvGrpSpPr>
        <p:grpSpPr>
          <a:xfrm>
            <a:off x="508947" y="2871139"/>
            <a:ext cx="10980643" cy="761864"/>
            <a:chOff x="507358" y="2083352"/>
            <a:chExt cx="10980643" cy="761864"/>
          </a:xfrm>
        </p:grpSpPr>
        <p:sp>
          <p:nvSpPr>
            <p:cNvPr id="23" name="Freeform 22"/>
            <p:cNvSpPr/>
            <p:nvPr/>
          </p:nvSpPr>
          <p:spPr>
            <a:xfrm>
              <a:off x="867448" y="2083352"/>
              <a:ext cx="10620553" cy="761864"/>
            </a:xfrm>
            <a:custGeom>
              <a:avLst/>
              <a:gdLst>
                <a:gd name="connsiteX0" fmla="*/ 0 w 4785311"/>
                <a:gd name="connsiteY0" fmla="*/ 0 h 612077"/>
                <a:gd name="connsiteX1" fmla="*/ 4479273 w 4785311"/>
                <a:gd name="connsiteY1" fmla="*/ 0 h 612077"/>
                <a:gd name="connsiteX2" fmla="*/ 4785311 w 4785311"/>
                <a:gd name="connsiteY2" fmla="*/ 306039 h 612077"/>
                <a:gd name="connsiteX3" fmla="*/ 4479273 w 4785311"/>
                <a:gd name="connsiteY3" fmla="*/ 612077 h 612077"/>
                <a:gd name="connsiteX4" fmla="*/ 0 w 4785311"/>
                <a:gd name="connsiteY4" fmla="*/ 612077 h 612077"/>
                <a:gd name="connsiteX5" fmla="*/ 0 w 4785311"/>
                <a:gd name="connsiteY5" fmla="*/ 0 h 6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5311" h="612077">
                  <a:moveTo>
                    <a:pt x="4785311" y="612076"/>
                  </a:moveTo>
                  <a:lnTo>
                    <a:pt x="306038" y="612076"/>
                  </a:lnTo>
                  <a:lnTo>
                    <a:pt x="0" y="306038"/>
                  </a:lnTo>
                  <a:lnTo>
                    <a:pt x="306038" y="1"/>
                  </a:lnTo>
                  <a:lnTo>
                    <a:pt x="4785311" y="1"/>
                  </a:lnTo>
                  <a:lnTo>
                    <a:pt x="4785311" y="612076"/>
                  </a:lnTo>
                  <a:close/>
                </a:path>
              </a:pathLst>
            </a:custGeom>
            <a:noFill/>
            <a:ln>
              <a:gradFill flip="none" rotWithShape="1">
                <a:gsLst>
                  <a:gs pos="0">
                    <a:schemeClr val="accent3"/>
                  </a:gs>
                  <a:gs pos="100000">
                    <a:schemeClr val="bg1">
                      <a:alpha val="0"/>
                    </a:schemeClr>
                  </a:gs>
                </a:gsLst>
                <a:lin ang="0" scaled="1"/>
                <a:tileRect/>
              </a:gra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48640" tIns="110491" rIns="0" bIns="110490" numCol="1" spcCol="1270" anchor="ctr" anchorCtr="0">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Jeff Vetter, </a:t>
              </a:r>
              <a:r>
                <a:rPr kumimoji="0" lang="en-US" sz="1200" b="1" i="0" u="none" strike="noStrike" kern="1200" cap="none" spc="0" normalizeH="0" baseline="0" noProof="0" dirty="0">
                  <a:ln>
                    <a:noFill/>
                  </a:ln>
                  <a:solidFill>
                    <a:srgbClr val="0070C0"/>
                  </a:solidFill>
                  <a:effectLst/>
                  <a:uLnTx/>
                  <a:uFillTx/>
                  <a:latin typeface="Arial" panose="020B0604020202020204"/>
                  <a:ea typeface="+mn-ea"/>
                  <a:cs typeface="+mn-cs"/>
                </a:rPr>
                <a:t>Development Tools </a:t>
              </a: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(2.3.2)</a:t>
              </a:r>
            </a:p>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Jeff is a computer scientist at ORNL, where he leads the Future Technologies Group. He has been involved in research and development of architectures and software for emerging technologies, such as heterogeneous computing and nonvolatile memory, for HPC for over 15 years.</a:t>
              </a:r>
            </a:p>
          </p:txBody>
        </p:sp>
        <p:pic>
          <p:nvPicPr>
            <p:cNvPr id="14" name="Picture 13">
              <a:extLst>
                <a:ext uri="{FF2B5EF4-FFF2-40B4-BE49-F238E27FC236}">
                  <a16:creationId xmlns:a16="http://schemas.microsoft.com/office/drawing/2014/main" id="{C91D9237-13F5-40A7-8564-FB32A961F230}"/>
                </a:ext>
              </a:extLst>
            </p:cNvPr>
            <p:cNvPicPr preferRelativeResize="0">
              <a:picLocks/>
            </p:cNvPicPr>
            <p:nvPr/>
          </p:nvPicPr>
          <p:blipFill rotWithShape="1">
            <a:blip r:embed="rId4" cstate="screen">
              <a:extLst>
                <a:ext uri="{28A0092B-C50C-407E-A947-70E740481C1C}">
                  <a14:useLocalDpi xmlns:a14="http://schemas.microsoft.com/office/drawing/2010/main"/>
                </a:ext>
              </a:extLst>
            </a:blip>
            <a:srcRect/>
            <a:stretch/>
          </p:blipFill>
          <p:spPr>
            <a:xfrm>
              <a:off x="507358" y="2094483"/>
              <a:ext cx="722376" cy="722376"/>
            </a:xfrm>
            <a:prstGeom prst="ellipse">
              <a:avLst/>
            </a:prstGeom>
            <a:ln w="19050">
              <a:solidFill>
                <a:schemeClr val="accent3"/>
              </a:solidFill>
            </a:ln>
          </p:spPr>
        </p:pic>
      </p:grpSp>
      <p:grpSp>
        <p:nvGrpSpPr>
          <p:cNvPr id="5" name="Group 4">
            <a:extLst>
              <a:ext uri="{FF2B5EF4-FFF2-40B4-BE49-F238E27FC236}">
                <a16:creationId xmlns:a16="http://schemas.microsoft.com/office/drawing/2014/main" id="{0AA934F3-7A48-49E1-82C8-8468D2B25AA1}"/>
              </a:ext>
            </a:extLst>
          </p:cNvPr>
          <p:cNvGrpSpPr/>
          <p:nvPr/>
        </p:nvGrpSpPr>
        <p:grpSpPr>
          <a:xfrm>
            <a:off x="550395" y="3653491"/>
            <a:ext cx="10939195" cy="761864"/>
            <a:chOff x="548806" y="3020447"/>
            <a:chExt cx="10939195" cy="761864"/>
          </a:xfrm>
        </p:grpSpPr>
        <p:sp>
          <p:nvSpPr>
            <p:cNvPr id="24" name="Freeform 23"/>
            <p:cNvSpPr/>
            <p:nvPr/>
          </p:nvSpPr>
          <p:spPr>
            <a:xfrm>
              <a:off x="867448" y="3020447"/>
              <a:ext cx="10620553" cy="761864"/>
            </a:xfrm>
            <a:custGeom>
              <a:avLst/>
              <a:gdLst>
                <a:gd name="connsiteX0" fmla="*/ 0 w 4785311"/>
                <a:gd name="connsiteY0" fmla="*/ 0 h 612077"/>
                <a:gd name="connsiteX1" fmla="*/ 4479273 w 4785311"/>
                <a:gd name="connsiteY1" fmla="*/ 0 h 612077"/>
                <a:gd name="connsiteX2" fmla="*/ 4785311 w 4785311"/>
                <a:gd name="connsiteY2" fmla="*/ 306039 h 612077"/>
                <a:gd name="connsiteX3" fmla="*/ 4479273 w 4785311"/>
                <a:gd name="connsiteY3" fmla="*/ 612077 h 612077"/>
                <a:gd name="connsiteX4" fmla="*/ 0 w 4785311"/>
                <a:gd name="connsiteY4" fmla="*/ 612077 h 612077"/>
                <a:gd name="connsiteX5" fmla="*/ 0 w 4785311"/>
                <a:gd name="connsiteY5" fmla="*/ 0 h 6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5311" h="612077">
                  <a:moveTo>
                    <a:pt x="4785311" y="612076"/>
                  </a:moveTo>
                  <a:lnTo>
                    <a:pt x="306038" y="612076"/>
                  </a:lnTo>
                  <a:lnTo>
                    <a:pt x="0" y="306038"/>
                  </a:lnTo>
                  <a:lnTo>
                    <a:pt x="306038" y="1"/>
                  </a:lnTo>
                  <a:lnTo>
                    <a:pt x="4785311" y="1"/>
                  </a:lnTo>
                  <a:lnTo>
                    <a:pt x="4785311" y="612076"/>
                  </a:lnTo>
                  <a:close/>
                </a:path>
              </a:pathLst>
            </a:custGeom>
            <a:noFill/>
            <a:ln>
              <a:gradFill flip="none" rotWithShape="1">
                <a:gsLst>
                  <a:gs pos="0">
                    <a:schemeClr val="accent3"/>
                  </a:gs>
                  <a:gs pos="100000">
                    <a:schemeClr val="bg1">
                      <a:alpha val="0"/>
                    </a:schemeClr>
                  </a:gs>
                </a:gsLst>
                <a:lin ang="0" scaled="1"/>
                <a:tileRect/>
              </a:gra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48640" tIns="110491" rIns="0" bIns="110490" numCol="1" spcCol="1270" anchor="ctr" anchorCtr="0">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err="1">
                  <a:ln>
                    <a:noFill/>
                  </a:ln>
                  <a:solidFill>
                    <a:prstClr val="black">
                      <a:hueOff val="0"/>
                      <a:satOff val="0"/>
                      <a:lumOff val="0"/>
                      <a:alphaOff val="0"/>
                    </a:prstClr>
                  </a:solidFill>
                  <a:effectLst/>
                  <a:uLnTx/>
                  <a:uFillTx/>
                  <a:latin typeface="Arial" panose="020B0604020202020204"/>
                  <a:ea typeface="+mn-ea"/>
                  <a:cs typeface="+mn-cs"/>
                </a:rPr>
                <a:t>Xaioye</a:t>
              </a: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 (Sherry) Li, </a:t>
              </a:r>
              <a:r>
                <a:rPr kumimoji="0" lang="en-US" sz="1200" b="1" i="0" u="none" strike="noStrike" kern="1200" cap="none" spc="0" normalizeH="0" baseline="0" noProof="0" dirty="0">
                  <a:ln>
                    <a:noFill/>
                  </a:ln>
                  <a:solidFill>
                    <a:srgbClr val="0070C0"/>
                  </a:solidFill>
                  <a:effectLst/>
                  <a:uLnTx/>
                  <a:uFillTx/>
                  <a:latin typeface="Arial" panose="020B0604020202020204"/>
                  <a:ea typeface="+mn-ea"/>
                  <a:cs typeface="+mn-cs"/>
                </a:rPr>
                <a:t>Math Libraries</a:t>
              </a:r>
              <a:r>
                <a:rPr kumimoji="0" lang="en-US" sz="1200" b="1" i="0" u="none" strike="noStrike" kern="1200" cap="none" spc="0" normalizeH="0" baseline="0" noProof="0" dirty="0">
                  <a:ln>
                    <a:noFill/>
                  </a:ln>
                  <a:solidFill>
                    <a:prstClr val="black"/>
                  </a:solidFill>
                  <a:effectLst/>
                  <a:uLnTx/>
                  <a:uFillTx/>
                  <a:latin typeface="Arial" panose="020B0604020202020204"/>
                  <a:ea typeface="+mn-ea"/>
                  <a:cs typeface="+mn-cs"/>
                </a:rPr>
                <a:t> (2.3.3)</a:t>
              </a:r>
              <a:endParaRPr kumimoji="0" lang="en-US" sz="1200" b="1" i="0" u="none" strike="noStrike" kern="1200" cap="none" spc="0" normalizeH="0" baseline="0" noProof="0" dirty="0">
                <a:ln>
                  <a:noFill/>
                </a:ln>
                <a:solidFill>
                  <a:srgbClr val="0070C0"/>
                </a:solidFill>
                <a:effectLst/>
                <a:uLnTx/>
                <a:uFillTx/>
                <a:latin typeface="Arial" panose="020B0604020202020204"/>
                <a:ea typeface="+mn-ea"/>
                <a:cs typeface="+mn-cs"/>
              </a:endParaRP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Sherry is a senior scientist at Berkeley Lab. She has over 20 years of experience in high-performance numerical software, including development of SuperLU and related linear algebra algorithms and software. </a:t>
              </a:r>
            </a:p>
          </p:txBody>
        </p:sp>
        <p:pic>
          <p:nvPicPr>
            <p:cNvPr id="15" name="Picture 14">
              <a:extLst>
                <a:ext uri="{FF2B5EF4-FFF2-40B4-BE49-F238E27FC236}">
                  <a16:creationId xmlns:a16="http://schemas.microsoft.com/office/drawing/2014/main" id="{46C619CD-D74E-44ED-A276-8CC722C08C37}"/>
                </a:ext>
              </a:extLst>
            </p:cNvPr>
            <p:cNvPicPr preferRelativeResize="0">
              <a:picLocks/>
            </p:cNvPicPr>
            <p:nvPr/>
          </p:nvPicPr>
          <p:blipFill>
            <a:blip r:embed="rId5"/>
            <a:srcRect/>
            <a:stretch/>
          </p:blipFill>
          <p:spPr>
            <a:xfrm>
              <a:off x="548806" y="3021585"/>
              <a:ext cx="639480" cy="722376"/>
            </a:xfrm>
            <a:prstGeom prst="ellipse">
              <a:avLst/>
            </a:prstGeom>
            <a:ln w="19050">
              <a:solidFill>
                <a:schemeClr val="accent3"/>
              </a:solidFill>
            </a:ln>
          </p:spPr>
        </p:pic>
      </p:grpSp>
      <p:grpSp>
        <p:nvGrpSpPr>
          <p:cNvPr id="6" name="Group 5">
            <a:extLst>
              <a:ext uri="{FF2B5EF4-FFF2-40B4-BE49-F238E27FC236}">
                <a16:creationId xmlns:a16="http://schemas.microsoft.com/office/drawing/2014/main" id="{A6122B94-9906-46C5-85E3-DB321FD9BA40}"/>
              </a:ext>
            </a:extLst>
          </p:cNvPr>
          <p:cNvGrpSpPr/>
          <p:nvPr/>
        </p:nvGrpSpPr>
        <p:grpSpPr>
          <a:xfrm>
            <a:off x="508947" y="4439367"/>
            <a:ext cx="10980643" cy="768068"/>
            <a:chOff x="507358" y="3961066"/>
            <a:chExt cx="10980643" cy="768068"/>
          </a:xfrm>
        </p:grpSpPr>
        <p:sp>
          <p:nvSpPr>
            <p:cNvPr id="32" name="Freeform 31"/>
            <p:cNvSpPr/>
            <p:nvPr/>
          </p:nvSpPr>
          <p:spPr>
            <a:xfrm>
              <a:off x="867448" y="3967270"/>
              <a:ext cx="10620553" cy="761864"/>
            </a:xfrm>
            <a:custGeom>
              <a:avLst/>
              <a:gdLst>
                <a:gd name="connsiteX0" fmla="*/ 0 w 4785311"/>
                <a:gd name="connsiteY0" fmla="*/ 0 h 612077"/>
                <a:gd name="connsiteX1" fmla="*/ 4479273 w 4785311"/>
                <a:gd name="connsiteY1" fmla="*/ 0 h 612077"/>
                <a:gd name="connsiteX2" fmla="*/ 4785311 w 4785311"/>
                <a:gd name="connsiteY2" fmla="*/ 306039 h 612077"/>
                <a:gd name="connsiteX3" fmla="*/ 4479273 w 4785311"/>
                <a:gd name="connsiteY3" fmla="*/ 612077 h 612077"/>
                <a:gd name="connsiteX4" fmla="*/ 0 w 4785311"/>
                <a:gd name="connsiteY4" fmla="*/ 612077 h 612077"/>
                <a:gd name="connsiteX5" fmla="*/ 0 w 4785311"/>
                <a:gd name="connsiteY5" fmla="*/ 0 h 6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5311" h="612077">
                  <a:moveTo>
                    <a:pt x="4785311" y="612076"/>
                  </a:moveTo>
                  <a:lnTo>
                    <a:pt x="306038" y="612076"/>
                  </a:lnTo>
                  <a:lnTo>
                    <a:pt x="0" y="306038"/>
                  </a:lnTo>
                  <a:lnTo>
                    <a:pt x="306038" y="1"/>
                  </a:lnTo>
                  <a:lnTo>
                    <a:pt x="4785311" y="1"/>
                  </a:lnTo>
                  <a:lnTo>
                    <a:pt x="4785311" y="612076"/>
                  </a:lnTo>
                  <a:close/>
                </a:path>
              </a:pathLst>
            </a:custGeom>
            <a:noFill/>
            <a:ln>
              <a:gradFill flip="none" rotWithShape="1">
                <a:gsLst>
                  <a:gs pos="0">
                    <a:schemeClr val="accent3"/>
                  </a:gs>
                  <a:gs pos="100000">
                    <a:schemeClr val="bg1">
                      <a:alpha val="0"/>
                    </a:schemeClr>
                  </a:gs>
                </a:gsLst>
                <a:lin ang="0" scaled="1"/>
                <a:tileRect/>
              </a:gra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48640" tIns="110491" rIns="0" bIns="110490" numCol="1" spcCol="1270" anchor="ctr" anchorCtr="0">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Jim Ahrens, </a:t>
              </a:r>
              <a:r>
                <a:rPr kumimoji="0" lang="en-US" sz="1200" b="1" i="0" u="none" strike="noStrike" kern="1200" cap="none" spc="0" normalizeH="0" baseline="0" noProof="0" dirty="0">
                  <a:ln>
                    <a:noFill/>
                  </a:ln>
                  <a:solidFill>
                    <a:srgbClr val="0070C0"/>
                  </a:solidFill>
                  <a:effectLst/>
                  <a:uLnTx/>
                  <a:uFillTx/>
                  <a:latin typeface="Arial" panose="020B0604020202020204"/>
                  <a:ea typeface="+mn-ea"/>
                  <a:cs typeface="+mn-cs"/>
                </a:rPr>
                <a:t>Data and Visualization</a:t>
              </a: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 (2.3.4)</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Jim is a senior research scientist at the Los Alamos National Laboratory (LANL) and an expert in data science at scale. He started and actively contributes to many open-source data science packages including ParaView and Cinema. </a:t>
              </a:r>
            </a:p>
          </p:txBody>
        </p:sp>
        <p:pic>
          <p:nvPicPr>
            <p:cNvPr id="19" name="Picture 18">
              <a:extLst>
                <a:ext uri="{FF2B5EF4-FFF2-40B4-BE49-F238E27FC236}">
                  <a16:creationId xmlns:a16="http://schemas.microsoft.com/office/drawing/2014/main" id="{82D2AA33-2F0A-49A1-9D27-C81DC991CCF2}"/>
                </a:ext>
              </a:extLst>
            </p:cNvPr>
            <p:cNvPicPr preferRelativeResize="0">
              <a:picLocks/>
            </p:cNvPicPr>
            <p:nvPr/>
          </p:nvPicPr>
          <p:blipFill rotWithShape="1">
            <a:blip r:embed="rId6" cstate="screen">
              <a:extLst>
                <a:ext uri="{28A0092B-C50C-407E-A947-70E740481C1C}">
                  <a14:useLocalDpi xmlns:a14="http://schemas.microsoft.com/office/drawing/2010/main"/>
                </a:ext>
              </a:extLst>
            </a:blip>
            <a:srcRect/>
            <a:stretch/>
          </p:blipFill>
          <p:spPr>
            <a:xfrm>
              <a:off x="507358" y="3961066"/>
              <a:ext cx="722376" cy="722376"/>
            </a:xfrm>
            <a:prstGeom prst="ellipse">
              <a:avLst/>
            </a:prstGeom>
            <a:ln w="19050">
              <a:solidFill>
                <a:schemeClr val="accent3"/>
              </a:solidFill>
            </a:ln>
          </p:spPr>
        </p:pic>
      </p:grpSp>
      <p:grpSp>
        <p:nvGrpSpPr>
          <p:cNvPr id="22" name="Group 21">
            <a:extLst>
              <a:ext uri="{FF2B5EF4-FFF2-40B4-BE49-F238E27FC236}">
                <a16:creationId xmlns:a16="http://schemas.microsoft.com/office/drawing/2014/main" id="{DD32BE83-E09F-40A0-9CB8-A8FBF378125B}"/>
              </a:ext>
            </a:extLst>
          </p:cNvPr>
          <p:cNvGrpSpPr/>
          <p:nvPr/>
        </p:nvGrpSpPr>
        <p:grpSpPr>
          <a:xfrm>
            <a:off x="367348" y="486072"/>
            <a:ext cx="11042044" cy="761865"/>
            <a:chOff x="540970" y="5052398"/>
            <a:chExt cx="11042044" cy="761865"/>
          </a:xfrm>
        </p:grpSpPr>
        <p:sp>
          <p:nvSpPr>
            <p:cNvPr id="26" name="Freeform 25"/>
            <p:cNvSpPr/>
            <p:nvPr/>
          </p:nvSpPr>
          <p:spPr>
            <a:xfrm>
              <a:off x="962461" y="5052398"/>
              <a:ext cx="10620553" cy="761865"/>
            </a:xfrm>
            <a:custGeom>
              <a:avLst/>
              <a:gdLst>
                <a:gd name="connsiteX0" fmla="*/ 0 w 4785311"/>
                <a:gd name="connsiteY0" fmla="*/ 0 h 612077"/>
                <a:gd name="connsiteX1" fmla="*/ 4479273 w 4785311"/>
                <a:gd name="connsiteY1" fmla="*/ 0 h 612077"/>
                <a:gd name="connsiteX2" fmla="*/ 4785311 w 4785311"/>
                <a:gd name="connsiteY2" fmla="*/ 306039 h 612077"/>
                <a:gd name="connsiteX3" fmla="*/ 4479273 w 4785311"/>
                <a:gd name="connsiteY3" fmla="*/ 612077 h 612077"/>
                <a:gd name="connsiteX4" fmla="*/ 0 w 4785311"/>
                <a:gd name="connsiteY4" fmla="*/ 612077 h 612077"/>
                <a:gd name="connsiteX5" fmla="*/ 0 w 4785311"/>
                <a:gd name="connsiteY5" fmla="*/ 0 h 6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5311" h="612077">
                  <a:moveTo>
                    <a:pt x="4785311" y="612076"/>
                  </a:moveTo>
                  <a:lnTo>
                    <a:pt x="306038" y="612076"/>
                  </a:lnTo>
                  <a:lnTo>
                    <a:pt x="0" y="306038"/>
                  </a:lnTo>
                  <a:lnTo>
                    <a:pt x="306038" y="1"/>
                  </a:lnTo>
                  <a:lnTo>
                    <a:pt x="4785311" y="1"/>
                  </a:lnTo>
                  <a:lnTo>
                    <a:pt x="4785311" y="612076"/>
                  </a:lnTo>
                  <a:close/>
                </a:path>
              </a:pathLst>
            </a:custGeom>
            <a:noFill/>
            <a:ln>
              <a:gradFill flip="none" rotWithShape="1">
                <a:gsLst>
                  <a:gs pos="0">
                    <a:schemeClr val="accent3"/>
                  </a:gs>
                  <a:gs pos="100000">
                    <a:schemeClr val="bg1">
                      <a:alpha val="0"/>
                    </a:schemeClr>
                  </a:gs>
                </a:gsLst>
                <a:lin ang="0" scaled="1"/>
                <a:tileRect/>
              </a:gra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48640" tIns="110491" rIns="0" bIns="110491" numCol="1" spcCol="1270" anchor="ctr" anchorCtr="0">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Mike Heroux, </a:t>
              </a:r>
              <a:r>
                <a:rPr kumimoji="0" lang="en-US" sz="1200" b="1" i="0" u="none" strike="noStrike" kern="1200" cap="none" spc="0" normalizeH="0" baseline="0" noProof="0" dirty="0">
                  <a:ln>
                    <a:noFill/>
                  </a:ln>
                  <a:solidFill>
                    <a:srgbClr val="0070C0"/>
                  </a:solidFill>
                  <a:effectLst/>
                  <a:uLnTx/>
                  <a:uFillTx/>
                  <a:latin typeface="Arial" panose="020B0604020202020204"/>
                  <a:ea typeface="+mn-ea"/>
                  <a:cs typeface="+mn-cs"/>
                </a:rPr>
                <a:t>Software Technology</a:t>
              </a: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 Director</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Mike has been involved in scientific software R&amp;D for 30 years.  His first 10 were at Cray in the LIBSCI and scalable apps groups. At Sandia he started the Trilinos and Mantevo projects, is author of the HPCG benchmark for TOP500, and leads productivity and sustainability efforts for DOE.</a:t>
              </a:r>
            </a:p>
          </p:txBody>
        </p:sp>
        <p:pic>
          <p:nvPicPr>
            <p:cNvPr id="27" name="Picture 26">
              <a:extLst>
                <a:ext uri="{FF2B5EF4-FFF2-40B4-BE49-F238E27FC236}">
                  <a16:creationId xmlns:a16="http://schemas.microsoft.com/office/drawing/2014/main" id="{7E0B73A7-1AA1-46BC-8C81-F6A4DBFAECEE}"/>
                </a:ext>
              </a:extLst>
            </p:cNvPr>
            <p:cNvPicPr preferRelativeResize="0">
              <a:picLocks/>
            </p:cNvPicPr>
            <p:nvPr/>
          </p:nvPicPr>
          <p:blipFill rotWithShape="1">
            <a:blip r:embed="rId7" cstate="screen">
              <a:extLst>
                <a:ext uri="{28A0092B-C50C-407E-A947-70E740481C1C}">
                  <a14:useLocalDpi xmlns:a14="http://schemas.microsoft.com/office/drawing/2010/main"/>
                </a:ext>
              </a:extLst>
            </a:blip>
            <a:srcRect/>
            <a:stretch/>
          </p:blipFill>
          <p:spPr>
            <a:xfrm>
              <a:off x="540970" y="5091887"/>
              <a:ext cx="722376" cy="722376"/>
            </a:xfrm>
            <a:prstGeom prst="ellipse">
              <a:avLst/>
            </a:prstGeom>
            <a:ln w="19050">
              <a:solidFill>
                <a:schemeClr val="accent3"/>
              </a:solidFill>
            </a:ln>
          </p:spPr>
        </p:pic>
      </p:grpSp>
      <p:sp>
        <p:nvSpPr>
          <p:cNvPr id="29" name="Freeform 28"/>
          <p:cNvSpPr/>
          <p:nvPr/>
        </p:nvSpPr>
        <p:spPr>
          <a:xfrm>
            <a:off x="788840" y="1273531"/>
            <a:ext cx="10620553" cy="761865"/>
          </a:xfrm>
          <a:custGeom>
            <a:avLst/>
            <a:gdLst>
              <a:gd name="connsiteX0" fmla="*/ 0 w 4785311"/>
              <a:gd name="connsiteY0" fmla="*/ 0 h 612077"/>
              <a:gd name="connsiteX1" fmla="*/ 4479273 w 4785311"/>
              <a:gd name="connsiteY1" fmla="*/ 0 h 612077"/>
              <a:gd name="connsiteX2" fmla="*/ 4785311 w 4785311"/>
              <a:gd name="connsiteY2" fmla="*/ 306039 h 612077"/>
              <a:gd name="connsiteX3" fmla="*/ 4479273 w 4785311"/>
              <a:gd name="connsiteY3" fmla="*/ 612077 h 612077"/>
              <a:gd name="connsiteX4" fmla="*/ 0 w 4785311"/>
              <a:gd name="connsiteY4" fmla="*/ 612077 h 612077"/>
              <a:gd name="connsiteX5" fmla="*/ 0 w 4785311"/>
              <a:gd name="connsiteY5" fmla="*/ 0 h 6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5311" h="612077">
                <a:moveTo>
                  <a:pt x="4785311" y="612076"/>
                </a:moveTo>
                <a:lnTo>
                  <a:pt x="306038" y="612076"/>
                </a:lnTo>
                <a:lnTo>
                  <a:pt x="0" y="306038"/>
                </a:lnTo>
                <a:lnTo>
                  <a:pt x="306038" y="1"/>
                </a:lnTo>
                <a:lnTo>
                  <a:pt x="4785311" y="1"/>
                </a:lnTo>
                <a:lnTo>
                  <a:pt x="4785311" y="612076"/>
                </a:lnTo>
                <a:close/>
              </a:path>
            </a:pathLst>
          </a:custGeom>
          <a:solidFill>
            <a:schemeClr val="bg1"/>
          </a:solidFill>
          <a:ln>
            <a:gradFill flip="none" rotWithShape="1">
              <a:gsLst>
                <a:gs pos="0">
                  <a:schemeClr val="accent3"/>
                </a:gs>
                <a:gs pos="100000">
                  <a:schemeClr val="bg1">
                    <a:alpha val="0"/>
                  </a:schemeClr>
                </a:gs>
              </a:gsLst>
              <a:lin ang="0" scaled="1"/>
              <a:tileRect/>
            </a:gra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48640" tIns="110491" rIns="0" bIns="110491" numCol="1" spcCol="1270" anchor="ctr" anchorCtr="0">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Lois Curfman McInnes, </a:t>
            </a:r>
            <a:r>
              <a:rPr kumimoji="0" lang="en-US" sz="1200" b="1" i="0" u="none" strike="noStrike" kern="1200" cap="none" spc="0" normalizeH="0" baseline="0" noProof="0" dirty="0">
                <a:ln>
                  <a:noFill/>
                </a:ln>
                <a:solidFill>
                  <a:srgbClr val="0070C0"/>
                </a:solidFill>
                <a:effectLst/>
                <a:uLnTx/>
                <a:uFillTx/>
                <a:latin typeface="Arial" panose="020B0604020202020204"/>
                <a:ea typeface="+mn-ea"/>
                <a:cs typeface="+mn-cs"/>
              </a:rPr>
              <a:t>Software Technology </a:t>
            </a: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Deputy Director</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Lois is a senior computational scientist in the Mathematics and Computer Science Division of ANL. She has over 20 years of experience in high-performance numerical software, including development of PETSc and leadership of multi-institutional work toward sustainable scientific software ecosystems. </a:t>
            </a:r>
          </a:p>
        </p:txBody>
      </p:sp>
      <p:grpSp>
        <p:nvGrpSpPr>
          <p:cNvPr id="31" name="Group 30">
            <a:extLst>
              <a:ext uri="{FF2B5EF4-FFF2-40B4-BE49-F238E27FC236}">
                <a16:creationId xmlns:a16="http://schemas.microsoft.com/office/drawing/2014/main" id="{B8241B10-FF0D-584A-A887-5CA5DCAD9C8D}"/>
              </a:ext>
            </a:extLst>
          </p:cNvPr>
          <p:cNvGrpSpPr/>
          <p:nvPr/>
        </p:nvGrpSpPr>
        <p:grpSpPr>
          <a:xfrm>
            <a:off x="607422" y="5905196"/>
            <a:ext cx="10733432" cy="761864"/>
            <a:chOff x="507358" y="4918293"/>
            <a:chExt cx="12885665" cy="761864"/>
          </a:xfrm>
        </p:grpSpPr>
        <p:sp>
          <p:nvSpPr>
            <p:cNvPr id="33" name="Freeform 32">
              <a:extLst>
                <a:ext uri="{FF2B5EF4-FFF2-40B4-BE49-F238E27FC236}">
                  <a16:creationId xmlns:a16="http://schemas.microsoft.com/office/drawing/2014/main" id="{F58C2ED7-B41D-B845-8DFF-FBAAC66ED16B}"/>
                </a:ext>
              </a:extLst>
            </p:cNvPr>
            <p:cNvSpPr/>
            <p:nvPr/>
          </p:nvSpPr>
          <p:spPr>
            <a:xfrm>
              <a:off x="867447" y="4918293"/>
              <a:ext cx="12525576" cy="761864"/>
            </a:xfrm>
            <a:custGeom>
              <a:avLst/>
              <a:gdLst>
                <a:gd name="connsiteX0" fmla="*/ 0 w 4785311"/>
                <a:gd name="connsiteY0" fmla="*/ 0 h 612077"/>
                <a:gd name="connsiteX1" fmla="*/ 4479273 w 4785311"/>
                <a:gd name="connsiteY1" fmla="*/ 0 h 612077"/>
                <a:gd name="connsiteX2" fmla="*/ 4785311 w 4785311"/>
                <a:gd name="connsiteY2" fmla="*/ 306039 h 612077"/>
                <a:gd name="connsiteX3" fmla="*/ 4479273 w 4785311"/>
                <a:gd name="connsiteY3" fmla="*/ 612077 h 612077"/>
                <a:gd name="connsiteX4" fmla="*/ 0 w 4785311"/>
                <a:gd name="connsiteY4" fmla="*/ 612077 h 612077"/>
                <a:gd name="connsiteX5" fmla="*/ 0 w 4785311"/>
                <a:gd name="connsiteY5" fmla="*/ 0 h 6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5311" h="612077">
                  <a:moveTo>
                    <a:pt x="4785311" y="612076"/>
                  </a:moveTo>
                  <a:lnTo>
                    <a:pt x="306038" y="612076"/>
                  </a:lnTo>
                  <a:lnTo>
                    <a:pt x="0" y="306038"/>
                  </a:lnTo>
                  <a:lnTo>
                    <a:pt x="306038" y="1"/>
                  </a:lnTo>
                  <a:lnTo>
                    <a:pt x="4785311" y="1"/>
                  </a:lnTo>
                  <a:lnTo>
                    <a:pt x="4785311" y="612076"/>
                  </a:lnTo>
                  <a:close/>
                </a:path>
              </a:pathLst>
            </a:custGeom>
            <a:noFill/>
            <a:ln>
              <a:gradFill flip="none" rotWithShape="1">
                <a:gsLst>
                  <a:gs pos="0">
                    <a:schemeClr val="accent3"/>
                  </a:gs>
                  <a:gs pos="100000">
                    <a:schemeClr val="bg1">
                      <a:alpha val="0"/>
                    </a:schemeClr>
                  </a:gs>
                </a:gsLst>
                <a:lin ang="0" scaled="1"/>
                <a:tileRect/>
              </a:gra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48640" tIns="110491" rIns="0" bIns="110490" numCol="1" spcCol="1270" anchor="ctr" anchorCtr="0">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Rob Neely, </a:t>
              </a:r>
              <a:r>
                <a:rPr kumimoji="0" lang="en-US" sz="1200" b="1" i="0" u="none" strike="noStrike" kern="1200" cap="none" spc="0" normalizeH="0" baseline="0" noProof="0" dirty="0">
                  <a:ln>
                    <a:noFill/>
                  </a:ln>
                  <a:solidFill>
                    <a:srgbClr val="0070C0"/>
                  </a:solidFill>
                  <a:effectLst/>
                  <a:uLnTx/>
                  <a:uFillTx/>
                  <a:latin typeface="Arial" panose="020B0604020202020204"/>
                  <a:ea typeface="+mn-ea"/>
                  <a:cs typeface="+mn-cs"/>
                </a:rPr>
                <a:t>NNSA ST </a:t>
              </a: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(2.3.6)</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Rob is an Associate Division Leader in the Center for Applied Scientific Computing (CASC) at LLNL, chair of the Weapons Simulation &amp; Computing Research Council, and lead for the Sierra Center of Excellence. His efforts span applications, CS research, platforms, and vendor interactions.</a:t>
              </a:r>
            </a:p>
          </p:txBody>
        </p:sp>
        <p:pic>
          <p:nvPicPr>
            <p:cNvPr id="34" name="Picture 33">
              <a:extLst>
                <a:ext uri="{FF2B5EF4-FFF2-40B4-BE49-F238E27FC236}">
                  <a16:creationId xmlns:a16="http://schemas.microsoft.com/office/drawing/2014/main" id="{D6D0D2A4-4CD2-0B4C-BE00-ACC5AE120242}"/>
                </a:ext>
              </a:extLst>
            </p:cNvPr>
            <p:cNvPicPr preferRelativeResize="0">
              <a:picLocks/>
            </p:cNvPicPr>
            <p:nvPr/>
          </p:nvPicPr>
          <p:blipFill rotWithShape="1">
            <a:blip r:embed="rId8" cstate="screen">
              <a:extLst>
                <a:ext uri="{28A0092B-C50C-407E-A947-70E740481C1C}">
                  <a14:useLocalDpi xmlns:a14="http://schemas.microsoft.com/office/drawing/2010/main"/>
                </a:ext>
              </a:extLst>
            </a:blip>
            <a:srcRect/>
            <a:stretch/>
          </p:blipFill>
          <p:spPr>
            <a:xfrm>
              <a:off x="507358" y="4927132"/>
              <a:ext cx="722376" cy="722376"/>
            </a:xfrm>
            <a:prstGeom prst="ellipse">
              <a:avLst/>
            </a:prstGeom>
            <a:ln w="19050">
              <a:solidFill>
                <a:schemeClr val="accent3"/>
              </a:solidFill>
            </a:ln>
          </p:spPr>
        </p:pic>
      </p:grpSp>
      <p:grpSp>
        <p:nvGrpSpPr>
          <p:cNvPr id="35" name="Group 34">
            <a:extLst>
              <a:ext uri="{FF2B5EF4-FFF2-40B4-BE49-F238E27FC236}">
                <a16:creationId xmlns:a16="http://schemas.microsoft.com/office/drawing/2014/main" id="{2A05A7EF-7E9D-8E43-8B85-F081F1A4955F}"/>
              </a:ext>
            </a:extLst>
          </p:cNvPr>
          <p:cNvGrpSpPr/>
          <p:nvPr/>
        </p:nvGrpSpPr>
        <p:grpSpPr>
          <a:xfrm>
            <a:off x="523015" y="5207435"/>
            <a:ext cx="10817890" cy="674751"/>
            <a:chOff x="565219" y="5331882"/>
            <a:chExt cx="10817890" cy="674751"/>
          </a:xfrm>
        </p:grpSpPr>
        <p:sp>
          <p:nvSpPr>
            <p:cNvPr id="39" name="Freeform 38">
              <a:extLst>
                <a:ext uri="{FF2B5EF4-FFF2-40B4-BE49-F238E27FC236}">
                  <a16:creationId xmlns:a16="http://schemas.microsoft.com/office/drawing/2014/main" id="{264F5ED4-79A9-0C41-A106-703D6144D595}"/>
                </a:ext>
              </a:extLst>
            </p:cNvPr>
            <p:cNvSpPr/>
            <p:nvPr/>
          </p:nvSpPr>
          <p:spPr>
            <a:xfrm>
              <a:off x="949622" y="5351195"/>
              <a:ext cx="10433487" cy="655438"/>
            </a:xfrm>
            <a:custGeom>
              <a:avLst/>
              <a:gdLst>
                <a:gd name="connsiteX0" fmla="*/ 0 w 4785311"/>
                <a:gd name="connsiteY0" fmla="*/ 0 h 612077"/>
                <a:gd name="connsiteX1" fmla="*/ 4479273 w 4785311"/>
                <a:gd name="connsiteY1" fmla="*/ 0 h 612077"/>
                <a:gd name="connsiteX2" fmla="*/ 4785311 w 4785311"/>
                <a:gd name="connsiteY2" fmla="*/ 306039 h 612077"/>
                <a:gd name="connsiteX3" fmla="*/ 4479273 w 4785311"/>
                <a:gd name="connsiteY3" fmla="*/ 612077 h 612077"/>
                <a:gd name="connsiteX4" fmla="*/ 0 w 4785311"/>
                <a:gd name="connsiteY4" fmla="*/ 612077 h 612077"/>
                <a:gd name="connsiteX5" fmla="*/ 0 w 4785311"/>
                <a:gd name="connsiteY5" fmla="*/ 0 h 612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85311" h="612077">
                  <a:moveTo>
                    <a:pt x="4785311" y="612076"/>
                  </a:moveTo>
                  <a:lnTo>
                    <a:pt x="306038" y="612076"/>
                  </a:lnTo>
                  <a:lnTo>
                    <a:pt x="0" y="306038"/>
                  </a:lnTo>
                  <a:lnTo>
                    <a:pt x="306038" y="1"/>
                  </a:lnTo>
                  <a:lnTo>
                    <a:pt x="4785311" y="1"/>
                  </a:lnTo>
                  <a:lnTo>
                    <a:pt x="4785311" y="612076"/>
                  </a:lnTo>
                  <a:close/>
                </a:path>
              </a:pathLst>
            </a:custGeom>
            <a:noFill/>
            <a:ln>
              <a:gradFill flip="none" rotWithShape="1">
                <a:gsLst>
                  <a:gs pos="0">
                    <a:schemeClr val="accent3"/>
                  </a:gs>
                  <a:gs pos="100000">
                    <a:schemeClr val="bg1">
                      <a:alpha val="0"/>
                    </a:schemeClr>
                  </a:gs>
                </a:gsLst>
                <a:lin ang="0" scaled="1"/>
                <a:tileRect/>
              </a:gradFill>
            </a:ln>
          </p:spPr>
          <p:style>
            <a:lnRef idx="2">
              <a:schemeClr val="accent3">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txBody>
            <a:bodyPr spcFirstLastPara="0" vert="horz" wrap="square" lIns="548640" tIns="110491" rIns="0" bIns="110490" numCol="1" spcCol="1270" anchor="ctr" anchorCtr="0">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Todd Munson, </a:t>
              </a:r>
              <a:r>
                <a:rPr kumimoji="0" lang="en-US" sz="1200" b="1" i="0" u="none" strike="noStrike" kern="1200" cap="none" spc="0" normalizeH="0" baseline="0" noProof="0" dirty="0">
                  <a:ln>
                    <a:noFill/>
                  </a:ln>
                  <a:solidFill>
                    <a:srgbClr val="0070C0"/>
                  </a:solidFill>
                  <a:effectLst/>
                  <a:uLnTx/>
                  <a:uFillTx/>
                  <a:latin typeface="Arial" panose="020B0604020202020204"/>
                  <a:ea typeface="+mn-ea"/>
                  <a:cs typeface="+mn-cs"/>
                </a:rPr>
                <a:t>Software Ecosystem and Delivery </a:t>
              </a:r>
              <a:r>
                <a:rPr kumimoji="0" lang="en-US" sz="1200" b="1"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(2.3.5)</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dirty="0">
                  <a:ln>
                    <a:noFill/>
                  </a:ln>
                  <a:solidFill>
                    <a:prstClr val="black">
                      <a:hueOff val="0"/>
                      <a:satOff val="0"/>
                      <a:lumOff val="0"/>
                      <a:alphaOff val="0"/>
                    </a:prstClr>
                  </a:solidFill>
                  <a:effectLst/>
                  <a:uLnTx/>
                  <a:uFillTx/>
                  <a:latin typeface="Arial" panose="020B0604020202020204"/>
                  <a:ea typeface="+mn-ea"/>
                  <a:cs typeface="+mn-cs"/>
                </a:rPr>
                <a:t>Todd is a computational scientist in the Math and Computer Science Division of ANL. He has nearly 20 years of experience in high-performance numerical software, including development of PETSc/TAO and project management leadership in the ECP CODAR project.</a:t>
              </a:r>
            </a:p>
          </p:txBody>
        </p:sp>
        <p:pic>
          <p:nvPicPr>
            <p:cNvPr id="40" name="Picture 39">
              <a:extLst>
                <a:ext uri="{FF2B5EF4-FFF2-40B4-BE49-F238E27FC236}">
                  <a16:creationId xmlns:a16="http://schemas.microsoft.com/office/drawing/2014/main" id="{68F5D688-E15C-B84D-986E-D5E7DB084C6C}"/>
                </a:ext>
              </a:extLst>
            </p:cNvPr>
            <p:cNvPicPr>
              <a:picLocks noChangeAspect="1"/>
            </p:cNvPicPr>
            <p:nvPr/>
          </p:nvPicPr>
          <p:blipFill>
            <a:blip r:embed="rId9"/>
            <a:stretch>
              <a:fillRect/>
            </a:stretch>
          </p:blipFill>
          <p:spPr>
            <a:xfrm>
              <a:off x="565219" y="5331882"/>
              <a:ext cx="638000" cy="638000"/>
            </a:xfrm>
            <a:prstGeom prst="ellipse">
              <a:avLst/>
            </a:prstGeom>
            <a:ln w="25400">
              <a:solidFill>
                <a:schemeClr val="accent3"/>
              </a:solidFill>
            </a:ln>
          </p:spPr>
        </p:pic>
      </p:grpSp>
      <p:pic>
        <p:nvPicPr>
          <p:cNvPr id="41" name="Picture 40">
            <a:extLst>
              <a:ext uri="{FF2B5EF4-FFF2-40B4-BE49-F238E27FC236}">
                <a16:creationId xmlns:a16="http://schemas.microsoft.com/office/drawing/2014/main" id="{46ACFDF1-A74A-B64C-AA12-B37957F0CE3A}"/>
              </a:ext>
            </a:extLst>
          </p:cNvPr>
          <p:cNvPicPr preferRelativeResize="0">
            <a:picLocks/>
          </p:cNvPicPr>
          <p:nvPr/>
        </p:nvPicPr>
        <p:blipFill rotWithShape="1">
          <a:blip r:embed="rId10" cstate="screen">
            <a:extLst>
              <a:ext uri="{28A0092B-C50C-407E-A947-70E740481C1C}">
                <a14:useLocalDpi xmlns:a14="http://schemas.microsoft.com/office/drawing/2010/main"/>
              </a:ext>
            </a:extLst>
          </a:blip>
          <a:srcRect/>
          <a:stretch/>
        </p:blipFill>
        <p:spPr>
          <a:xfrm>
            <a:off x="344835" y="1342727"/>
            <a:ext cx="722376" cy="722376"/>
          </a:xfrm>
          <a:prstGeom prst="ellipse">
            <a:avLst/>
          </a:prstGeom>
          <a:ln w="19050">
            <a:solidFill>
              <a:schemeClr val="accent3"/>
            </a:solidFill>
          </a:ln>
        </p:spPr>
      </p:pic>
    </p:spTree>
    <p:extLst>
      <p:ext uri="{BB962C8B-B14F-4D97-AF65-F5344CB8AC3E}">
        <p14:creationId xmlns:p14="http://schemas.microsoft.com/office/powerpoint/2010/main" val="4338993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67D820-3BD6-C340-A280-F77A7E98AEF6}"/>
              </a:ext>
            </a:extLst>
          </p:cNvPr>
          <p:cNvSpPr>
            <a:spLocks noGrp="1"/>
          </p:cNvSpPr>
          <p:nvPr>
            <p:ph type="title"/>
          </p:nvPr>
        </p:nvSpPr>
        <p:spPr>
          <a:xfrm>
            <a:off x="248398" y="140020"/>
            <a:ext cx="11372473" cy="914400"/>
          </a:xfrm>
        </p:spPr>
        <p:txBody>
          <a:bodyPr/>
          <a:lstStyle/>
          <a:p>
            <a:r>
              <a:rPr lang="en-US" dirty="0"/>
              <a:t>We work on products applications need now and into the future</a:t>
            </a:r>
          </a:p>
        </p:txBody>
      </p:sp>
      <p:graphicFrame>
        <p:nvGraphicFramePr>
          <p:cNvPr id="4" name="Content Placeholder 3">
            <a:extLst>
              <a:ext uri="{FF2B5EF4-FFF2-40B4-BE49-F238E27FC236}">
                <a16:creationId xmlns:a16="http://schemas.microsoft.com/office/drawing/2014/main" id="{5B57390A-541A-2A49-8E0F-249A99058B99}"/>
              </a:ext>
            </a:extLst>
          </p:cNvPr>
          <p:cNvGraphicFramePr>
            <a:graphicFrameLocks noGrp="1"/>
          </p:cNvGraphicFramePr>
          <p:nvPr>
            <p:ph idx="1"/>
          </p:nvPr>
        </p:nvGraphicFramePr>
        <p:xfrm>
          <a:off x="618722" y="3277584"/>
          <a:ext cx="11002149" cy="3437244"/>
        </p:xfrm>
        <a:graphic>
          <a:graphicData uri="http://schemas.openxmlformats.org/drawingml/2006/table">
            <a:tbl>
              <a:tblPr firstRow="1" bandRow="1">
                <a:tableStyleId>{5C22544A-7EE6-4342-B048-85BDC9FD1C3A}</a:tableStyleId>
              </a:tblPr>
              <a:tblGrid>
                <a:gridCol w="4339699">
                  <a:extLst>
                    <a:ext uri="{9D8B030D-6E8A-4147-A177-3AD203B41FA5}">
                      <a16:colId xmlns:a16="http://schemas.microsoft.com/office/drawing/2014/main" val="2824763517"/>
                    </a:ext>
                  </a:extLst>
                </a:gridCol>
                <a:gridCol w="6662450">
                  <a:extLst>
                    <a:ext uri="{9D8B030D-6E8A-4147-A177-3AD203B41FA5}">
                      <a16:colId xmlns:a16="http://schemas.microsoft.com/office/drawing/2014/main" val="92405284"/>
                    </a:ext>
                  </a:extLst>
                </a:gridCol>
              </a:tblGrid>
              <a:tr h="381916">
                <a:tc>
                  <a:txBody>
                    <a:bodyPr/>
                    <a:lstStyle/>
                    <a:p>
                      <a:r>
                        <a:rPr lang="en-US" sz="1600" dirty="0"/>
                        <a:t>Example Products</a:t>
                      </a:r>
                    </a:p>
                  </a:txBody>
                  <a:tcPr/>
                </a:tc>
                <a:tc>
                  <a:txBody>
                    <a:bodyPr/>
                    <a:lstStyle/>
                    <a:p>
                      <a:r>
                        <a:rPr lang="en-US" sz="1600" dirty="0"/>
                        <a:t>Engagement</a:t>
                      </a:r>
                    </a:p>
                  </a:txBody>
                  <a:tcPr/>
                </a:tc>
                <a:extLst>
                  <a:ext uri="{0D108BD9-81ED-4DB2-BD59-A6C34878D82A}">
                    <a16:rowId xmlns:a16="http://schemas.microsoft.com/office/drawing/2014/main" val="341161789"/>
                  </a:ext>
                </a:extLst>
              </a:tr>
              <a:tr h="381916">
                <a:tc>
                  <a:txBody>
                    <a:bodyPr/>
                    <a:lstStyle/>
                    <a:p>
                      <a:r>
                        <a:rPr lang="en-US" sz="1600" dirty="0"/>
                        <a:t>MPI – Backbone of HPC apps</a:t>
                      </a:r>
                    </a:p>
                  </a:txBody>
                  <a:tcPr/>
                </a:tc>
                <a:tc>
                  <a:txBody>
                    <a:bodyPr/>
                    <a:lstStyle/>
                    <a:p>
                      <a:r>
                        <a:rPr lang="en-US" sz="1600" dirty="0"/>
                        <a:t>Explore/develop MPICH and OpenMPI new features &amp; standards.</a:t>
                      </a:r>
                    </a:p>
                  </a:txBody>
                  <a:tcPr/>
                </a:tc>
                <a:extLst>
                  <a:ext uri="{0D108BD9-81ED-4DB2-BD59-A6C34878D82A}">
                    <a16:rowId xmlns:a16="http://schemas.microsoft.com/office/drawing/2014/main" val="2346982433"/>
                  </a:ext>
                </a:extLst>
              </a:tr>
              <a:tr h="381916">
                <a:tc>
                  <a:txBody>
                    <a:bodyPr/>
                    <a:lstStyle/>
                    <a:p>
                      <a:r>
                        <a:rPr lang="en-US" sz="1600" dirty="0"/>
                        <a:t>OpenMP/OpenACC –On-node parallelism </a:t>
                      </a:r>
                    </a:p>
                  </a:txBody>
                  <a:tcPr/>
                </a:tc>
                <a:tc>
                  <a:txBody>
                    <a:bodyPr/>
                    <a:lstStyle/>
                    <a:p>
                      <a:r>
                        <a:rPr lang="en-US" sz="1600" dirty="0"/>
                        <a:t>Explore/develop new features and standards.</a:t>
                      </a:r>
                    </a:p>
                  </a:txBody>
                  <a:tcPr/>
                </a:tc>
                <a:extLst>
                  <a:ext uri="{0D108BD9-81ED-4DB2-BD59-A6C34878D82A}">
                    <a16:rowId xmlns:a16="http://schemas.microsoft.com/office/drawing/2014/main" val="4002576595"/>
                  </a:ext>
                </a:extLst>
              </a:tr>
              <a:tr h="381916">
                <a:tc>
                  <a:txBody>
                    <a:bodyPr/>
                    <a:lstStyle/>
                    <a:p>
                      <a:r>
                        <a:rPr lang="en-US" sz="1600" dirty="0"/>
                        <a:t>Performance Portability Libraries</a:t>
                      </a:r>
                    </a:p>
                  </a:txBody>
                  <a:tcPr/>
                </a:tc>
                <a:tc>
                  <a:txBody>
                    <a:bodyPr/>
                    <a:lstStyle/>
                    <a:p>
                      <a:r>
                        <a:rPr lang="en-US" sz="1600" dirty="0"/>
                        <a:t>Lightweight APIs for compile-time polymorphisms.</a:t>
                      </a:r>
                    </a:p>
                  </a:txBody>
                  <a:tcPr/>
                </a:tc>
                <a:extLst>
                  <a:ext uri="{0D108BD9-81ED-4DB2-BD59-A6C34878D82A}">
                    <a16:rowId xmlns:a16="http://schemas.microsoft.com/office/drawing/2014/main" val="682534612"/>
                  </a:ext>
                </a:extLst>
              </a:tr>
              <a:tr h="381916">
                <a:tc>
                  <a:txBody>
                    <a:bodyPr/>
                    <a:lstStyle/>
                    <a:p>
                      <a:r>
                        <a:rPr lang="en-US" sz="1600" dirty="0"/>
                        <a:t>LLVM/Vendor compilers</a:t>
                      </a:r>
                    </a:p>
                  </a:txBody>
                  <a:tcPr/>
                </a:tc>
                <a:tc>
                  <a:txBody>
                    <a:bodyPr/>
                    <a:lstStyle/>
                    <a:p>
                      <a:r>
                        <a:rPr lang="en-US" sz="1600" dirty="0"/>
                        <a:t>Injecting HPC features, testing/feedback to vendors.</a:t>
                      </a:r>
                    </a:p>
                  </a:txBody>
                  <a:tcPr/>
                </a:tc>
                <a:extLst>
                  <a:ext uri="{0D108BD9-81ED-4DB2-BD59-A6C34878D82A}">
                    <a16:rowId xmlns:a16="http://schemas.microsoft.com/office/drawing/2014/main" val="2183464385"/>
                  </a:ext>
                </a:extLst>
              </a:tr>
              <a:tr h="381916">
                <a:tc>
                  <a:txBody>
                    <a:bodyPr/>
                    <a:lstStyle/>
                    <a:p>
                      <a:r>
                        <a:rPr lang="en-US" sz="1600" dirty="0"/>
                        <a:t>Perf Tools - PAPI, TAU, </a:t>
                      </a:r>
                      <a:r>
                        <a:rPr lang="en-US" sz="1600" dirty="0" err="1"/>
                        <a:t>HPCToolkit</a:t>
                      </a:r>
                      <a:endParaRPr lang="en-US" sz="1600" dirty="0"/>
                    </a:p>
                  </a:txBody>
                  <a:tcPr/>
                </a:tc>
                <a:tc>
                  <a:txBody>
                    <a:bodyPr/>
                    <a:lstStyle/>
                    <a:p>
                      <a:r>
                        <a:rPr lang="en-US" sz="1600" dirty="0"/>
                        <a:t>Explore/develop new features.</a:t>
                      </a:r>
                    </a:p>
                  </a:txBody>
                  <a:tcPr/>
                </a:tc>
                <a:extLst>
                  <a:ext uri="{0D108BD9-81ED-4DB2-BD59-A6C34878D82A}">
                    <a16:rowId xmlns:a16="http://schemas.microsoft.com/office/drawing/2014/main" val="1274468805"/>
                  </a:ext>
                </a:extLst>
              </a:tr>
              <a:tr h="381916">
                <a:tc>
                  <a:txBody>
                    <a:bodyPr/>
                    <a:lstStyle/>
                    <a:p>
                      <a:r>
                        <a:rPr lang="en-US" sz="1600" dirty="0"/>
                        <a:t>Math Libraries: BLAS, sparse solvers, etc.</a:t>
                      </a:r>
                    </a:p>
                  </a:txBody>
                  <a:tcPr/>
                </a:tc>
                <a:tc>
                  <a:txBody>
                    <a:bodyPr/>
                    <a:lstStyle/>
                    <a:p>
                      <a:r>
                        <a:rPr lang="en-US" sz="1600" dirty="0"/>
                        <a:t>Scalable algorithms and software, critical enabling technologies.</a:t>
                      </a:r>
                    </a:p>
                  </a:txBody>
                  <a:tcPr/>
                </a:tc>
                <a:extLst>
                  <a:ext uri="{0D108BD9-81ED-4DB2-BD59-A6C34878D82A}">
                    <a16:rowId xmlns:a16="http://schemas.microsoft.com/office/drawing/2014/main" val="3972160478"/>
                  </a:ext>
                </a:extLst>
              </a:tr>
              <a:tr h="381916">
                <a:tc>
                  <a:txBody>
                    <a:bodyPr/>
                    <a:lstStyle/>
                    <a:p>
                      <a:r>
                        <a:rPr lang="en-US" sz="1600" dirty="0"/>
                        <a:t>IO: HDF5, MPI-IO, ADIOS</a:t>
                      </a:r>
                    </a:p>
                  </a:txBody>
                  <a:tcPr/>
                </a:tc>
                <a:tc>
                  <a:txBody>
                    <a:bodyPr/>
                    <a:lstStyle/>
                    <a:p>
                      <a:r>
                        <a:rPr lang="en-US" sz="1600" dirty="0"/>
                        <a:t>Standard and next-gen IO, leveraging non-volatile storage.</a:t>
                      </a:r>
                    </a:p>
                  </a:txBody>
                  <a:tcPr/>
                </a:tc>
                <a:extLst>
                  <a:ext uri="{0D108BD9-81ED-4DB2-BD59-A6C34878D82A}">
                    <a16:rowId xmlns:a16="http://schemas.microsoft.com/office/drawing/2014/main" val="4191732866"/>
                  </a:ext>
                </a:extLst>
              </a:tr>
              <a:tr h="381916">
                <a:tc>
                  <a:txBody>
                    <a:bodyPr/>
                    <a:lstStyle/>
                    <a:p>
                      <a:r>
                        <a:rPr lang="en-US" sz="1600" dirty="0"/>
                        <a:t>Viz/Data Analysis</a:t>
                      </a:r>
                    </a:p>
                  </a:txBody>
                  <a:tcPr/>
                </a:tc>
                <a:tc>
                  <a:txBody>
                    <a:bodyPr/>
                    <a:lstStyle/>
                    <a:p>
                      <a:r>
                        <a:rPr lang="en-US" sz="1600" dirty="0"/>
                        <a:t>ParaView-related product development, node concurrency.</a:t>
                      </a:r>
                    </a:p>
                  </a:txBody>
                  <a:tcPr/>
                </a:tc>
                <a:extLst>
                  <a:ext uri="{0D108BD9-81ED-4DB2-BD59-A6C34878D82A}">
                    <a16:rowId xmlns:a16="http://schemas.microsoft.com/office/drawing/2014/main" val="2916755827"/>
                  </a:ext>
                </a:extLst>
              </a:tr>
            </a:tbl>
          </a:graphicData>
        </a:graphic>
      </p:graphicFrame>
      <p:sp>
        <p:nvSpPr>
          <p:cNvPr id="3" name="TextBox 2">
            <a:extLst>
              <a:ext uri="{FF2B5EF4-FFF2-40B4-BE49-F238E27FC236}">
                <a16:creationId xmlns:a16="http://schemas.microsoft.com/office/drawing/2014/main" id="{1EEB6195-BA47-034E-9F90-7E1A45BE7858}"/>
              </a:ext>
            </a:extLst>
          </p:cNvPr>
          <p:cNvSpPr txBox="1"/>
          <p:nvPr/>
        </p:nvSpPr>
        <p:spPr>
          <a:xfrm>
            <a:off x="619778" y="749716"/>
            <a:ext cx="11001092" cy="2400657"/>
          </a:xfrm>
          <a:prstGeom prst="rect">
            <a:avLst/>
          </a:prstGeom>
          <a:solidFill>
            <a:srgbClr val="F3DFFF"/>
          </a:solidFill>
          <a:ln>
            <a:solidFill>
              <a:schemeClr val="tx1"/>
            </a:solidFill>
          </a:ln>
        </p:spPr>
        <p:txBody>
          <a:bodyPr wrap="square" lIns="118872" tIns="91440" rIns="118872" bIns="91440" rtlCol="0" anchor="ctr" anchorCtr="0">
            <a:spAutoFit/>
          </a:bodyPr>
          <a:lstStyle/>
          <a:p>
            <a:r>
              <a:rPr lang="en-US" b="1" dirty="0"/>
              <a:t>Key themes</a:t>
            </a:r>
            <a:r>
              <a:rPr lang="en-US" dirty="0"/>
              <a:t>: </a:t>
            </a:r>
          </a:p>
          <a:p>
            <a:pPr marL="285750" indent="-285750">
              <a:buFont typeface="Arial" panose="020B0604020202020204" pitchFamily="34" charset="0"/>
              <a:buChar char="•"/>
            </a:pPr>
            <a:r>
              <a:rPr lang="en-US" dirty="0"/>
              <a:t>Exploration/development of new algorithms/software for emerging HPC capabilities:</a:t>
            </a:r>
          </a:p>
          <a:p>
            <a:pPr marL="285750" indent="-285750">
              <a:buFont typeface="Arial" panose="020B0604020202020204" pitchFamily="34" charset="0"/>
              <a:buChar char="•"/>
            </a:pPr>
            <a:r>
              <a:rPr lang="en-US" dirty="0"/>
              <a:t>High-concurrency node architectures and advanced memory &amp; storage technologies.</a:t>
            </a:r>
          </a:p>
          <a:p>
            <a:pPr marL="285750" indent="-285750">
              <a:buFont typeface="Arial" panose="020B0604020202020204" pitchFamily="34" charset="0"/>
              <a:buChar char="•"/>
            </a:pPr>
            <a:r>
              <a:rPr lang="en-US" dirty="0"/>
              <a:t>Enabling access and use via standard APIs.</a:t>
            </a:r>
          </a:p>
          <a:p>
            <a:r>
              <a:rPr lang="en-US" b="1" dirty="0"/>
              <a:t>Software categories</a:t>
            </a:r>
            <a:r>
              <a:rPr lang="en-US" dirty="0"/>
              <a:t>:</a:t>
            </a:r>
          </a:p>
          <a:p>
            <a:pPr marL="285750" indent="-285750">
              <a:buFont typeface="Arial" panose="020B0604020202020204" pitchFamily="34" charset="0"/>
              <a:buChar char="•"/>
            </a:pPr>
            <a:r>
              <a:rPr lang="en-US" dirty="0"/>
              <a:t>The next generation of well-known and widely used HPC products (e.g., MPICH, </a:t>
            </a:r>
            <a:r>
              <a:rPr lang="en-US" dirty="0" err="1"/>
              <a:t>OpenMPI</a:t>
            </a:r>
            <a:r>
              <a:rPr lang="en-US" dirty="0"/>
              <a:t>, </a:t>
            </a:r>
            <a:r>
              <a:rPr lang="en-US" dirty="0" err="1"/>
              <a:t>PETSc</a:t>
            </a:r>
            <a:r>
              <a:rPr lang="en-US" dirty="0"/>
              <a:t>)</a:t>
            </a:r>
          </a:p>
          <a:p>
            <a:pPr marL="285750" indent="-285750">
              <a:buFont typeface="Arial" panose="020B0604020202020204" pitchFamily="34" charset="0"/>
              <a:buChar char="•"/>
            </a:pPr>
            <a:r>
              <a:rPr lang="en-US" dirty="0"/>
              <a:t>Some lesser used but known products that address key new requirements (e.g., </a:t>
            </a:r>
            <a:r>
              <a:rPr lang="en-US" dirty="0" err="1"/>
              <a:t>Kokkos</a:t>
            </a:r>
            <a:r>
              <a:rPr lang="en-US" dirty="0"/>
              <a:t>, RAJA, </a:t>
            </a:r>
            <a:r>
              <a:rPr lang="en-US" dirty="0" err="1"/>
              <a:t>Spack</a:t>
            </a:r>
            <a:r>
              <a:rPr lang="en-US" dirty="0"/>
              <a:t>)</a:t>
            </a:r>
          </a:p>
          <a:p>
            <a:pPr marL="285750" indent="-285750">
              <a:buFont typeface="Arial" panose="020B0604020202020204" pitchFamily="34" charset="0"/>
              <a:buChar char="•"/>
            </a:pPr>
            <a:r>
              <a:rPr lang="en-US" dirty="0"/>
              <a:t>New products that enable exploration of emerging HPC requirements (e.g., SICM, </a:t>
            </a:r>
            <a:r>
              <a:rPr lang="en-US" dirty="0" err="1"/>
              <a:t>zfp</a:t>
            </a:r>
            <a:r>
              <a:rPr lang="en-US" dirty="0"/>
              <a:t>, </a:t>
            </a:r>
            <a:r>
              <a:rPr lang="en-US" dirty="0" err="1"/>
              <a:t>UnifyCR</a:t>
            </a:r>
            <a:r>
              <a:rPr lang="en-US" dirty="0"/>
              <a:t>)</a:t>
            </a:r>
          </a:p>
        </p:txBody>
      </p:sp>
    </p:spTree>
    <p:extLst>
      <p:ext uri="{BB962C8B-B14F-4D97-AF65-F5344CB8AC3E}">
        <p14:creationId xmlns:p14="http://schemas.microsoft.com/office/powerpoint/2010/main" val="35842474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96D54F5-83E3-0243-90A2-CDEDE9685924}"/>
              </a:ext>
            </a:extLst>
          </p:cNvPr>
          <p:cNvSpPr>
            <a:spLocks noGrp="1"/>
          </p:cNvSpPr>
          <p:nvPr>
            <p:ph type="title"/>
          </p:nvPr>
        </p:nvSpPr>
        <p:spPr>
          <a:xfrm>
            <a:off x="166645" y="196878"/>
            <a:ext cx="2099477" cy="2784861"/>
          </a:xfrm>
        </p:spPr>
        <p:style>
          <a:lnRef idx="2">
            <a:schemeClr val="dk1"/>
          </a:lnRef>
          <a:fillRef idx="1">
            <a:schemeClr val="lt1"/>
          </a:fillRef>
          <a:effectRef idx="0">
            <a:schemeClr val="dk1"/>
          </a:effectRef>
          <a:fontRef idx="minor">
            <a:schemeClr val="dk1"/>
          </a:fontRef>
        </p:style>
        <p:txBody>
          <a:bodyPr/>
          <a:lstStyle/>
          <a:p>
            <a:r>
              <a:rPr lang="en-US" sz="2800" dirty="0"/>
              <a:t>ECP ST Subprojects</a:t>
            </a:r>
            <a:br>
              <a:rPr lang="en-US" sz="2800" dirty="0"/>
            </a:br>
            <a:br>
              <a:rPr lang="en-US" sz="2000" dirty="0"/>
            </a:br>
            <a:r>
              <a:rPr lang="en-US" sz="2000" dirty="0"/>
              <a:t>- WBS</a:t>
            </a:r>
            <a:br>
              <a:rPr lang="en-US" sz="2000" dirty="0"/>
            </a:br>
            <a:r>
              <a:rPr lang="en-US" sz="2000" dirty="0"/>
              <a:t>- Name</a:t>
            </a:r>
            <a:br>
              <a:rPr lang="en-US" sz="2000" dirty="0"/>
            </a:br>
            <a:r>
              <a:rPr lang="en-US" sz="2000" dirty="0"/>
              <a:t>- PIs</a:t>
            </a:r>
            <a:br>
              <a:rPr lang="en-US" sz="2000" dirty="0"/>
            </a:br>
            <a:r>
              <a:rPr lang="en-US" sz="2000" dirty="0"/>
              <a:t>- Project         </a:t>
            </a:r>
            <a:br>
              <a:rPr lang="en-US" sz="2000" dirty="0"/>
            </a:br>
            <a:r>
              <a:rPr lang="en-US" sz="2000" dirty="0"/>
              <a:t>  Managers</a:t>
            </a:r>
            <a:br>
              <a:rPr lang="en-US" sz="2000" dirty="0"/>
            </a:br>
            <a:r>
              <a:rPr lang="en-US" sz="2000" dirty="0"/>
              <a:t>  (PMs)</a:t>
            </a:r>
            <a:endParaRPr lang="en-US" sz="2800" dirty="0"/>
          </a:p>
        </p:txBody>
      </p:sp>
      <p:graphicFrame>
        <p:nvGraphicFramePr>
          <p:cNvPr id="5" name="Content Placeholder 4">
            <a:extLst>
              <a:ext uri="{FF2B5EF4-FFF2-40B4-BE49-F238E27FC236}">
                <a16:creationId xmlns:a16="http://schemas.microsoft.com/office/drawing/2014/main" id="{174ABA52-8EBB-3741-8BDD-ABCF8C25045E}"/>
              </a:ext>
            </a:extLst>
          </p:cNvPr>
          <p:cNvGraphicFramePr>
            <a:graphicFrameLocks noGrp="1"/>
          </p:cNvGraphicFramePr>
          <p:nvPr>
            <p:ph idx="1"/>
            <p:extLst>
              <p:ext uri="{D42A27DB-BD31-4B8C-83A1-F6EECF244321}">
                <p14:modId xmlns:p14="http://schemas.microsoft.com/office/powerpoint/2010/main" val="4228102169"/>
              </p:ext>
            </p:extLst>
          </p:nvPr>
        </p:nvGraphicFramePr>
        <p:xfrm>
          <a:off x="2376445" y="196878"/>
          <a:ext cx="9688666" cy="6464243"/>
        </p:xfrm>
        <a:graphic>
          <a:graphicData uri="http://schemas.openxmlformats.org/drawingml/2006/table">
            <a:tbl>
              <a:tblPr>
                <a:tableStyleId>{5C22544A-7EE6-4342-B048-85BDC9FD1C3A}</a:tableStyleId>
              </a:tblPr>
              <a:tblGrid>
                <a:gridCol w="803508">
                  <a:extLst>
                    <a:ext uri="{9D8B030D-6E8A-4147-A177-3AD203B41FA5}">
                      <a16:colId xmlns:a16="http://schemas.microsoft.com/office/drawing/2014/main" val="814215160"/>
                    </a:ext>
                  </a:extLst>
                </a:gridCol>
                <a:gridCol w="5275199">
                  <a:extLst>
                    <a:ext uri="{9D8B030D-6E8A-4147-A177-3AD203B41FA5}">
                      <a16:colId xmlns:a16="http://schemas.microsoft.com/office/drawing/2014/main" val="2061469168"/>
                    </a:ext>
                  </a:extLst>
                </a:gridCol>
                <a:gridCol w="1711820">
                  <a:extLst>
                    <a:ext uri="{9D8B030D-6E8A-4147-A177-3AD203B41FA5}">
                      <a16:colId xmlns:a16="http://schemas.microsoft.com/office/drawing/2014/main" val="3723409473"/>
                    </a:ext>
                  </a:extLst>
                </a:gridCol>
                <a:gridCol w="1898139">
                  <a:extLst>
                    <a:ext uri="{9D8B030D-6E8A-4147-A177-3AD203B41FA5}">
                      <a16:colId xmlns:a16="http://schemas.microsoft.com/office/drawing/2014/main" val="2464198496"/>
                    </a:ext>
                  </a:extLst>
                </a:gridCol>
              </a:tblGrid>
              <a:tr h="144125">
                <a:tc>
                  <a:txBody>
                    <a:bodyPr/>
                    <a:lstStyle/>
                    <a:p>
                      <a:pPr algn="l" fontAlgn="t"/>
                      <a:r>
                        <a:rPr lang="en-US" sz="1000" b="1" u="none" strike="noStrike" dirty="0">
                          <a:effectLst/>
                        </a:rPr>
                        <a:t>WBS</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WBS Name</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CAM/PI</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PC</a:t>
                      </a:r>
                      <a:endParaRPr lang="en-US" sz="1000" b="1"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3420644540"/>
                  </a:ext>
                </a:extLst>
              </a:tr>
              <a:tr h="144125">
                <a:tc>
                  <a:txBody>
                    <a:bodyPr/>
                    <a:lstStyle/>
                    <a:p>
                      <a:pPr algn="l" fontAlgn="t"/>
                      <a:r>
                        <a:rPr lang="en-US" sz="1000" b="1" u="none" strike="noStrike" dirty="0">
                          <a:effectLst/>
                        </a:rPr>
                        <a:t>2.3</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Software Technology</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Heroux, Mike, Carter, J.</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sng" strike="noStrike">
                          <a:effectLst/>
                        </a:rPr>
                        <a:t> </a:t>
                      </a:r>
                      <a:endParaRPr lang="en-US" sz="1000" b="0" i="0" u="sng" strike="noStrike">
                        <a:solidFill>
                          <a:srgbClr val="4472C4"/>
                        </a:solidFill>
                        <a:effectLst/>
                        <a:latin typeface="Calibri" panose="020F0502020204030204" pitchFamily="34" charset="0"/>
                      </a:endParaRPr>
                    </a:p>
                  </a:txBody>
                  <a:tcPr marL="5026" marR="5026" marT="5026" marB="0"/>
                </a:tc>
                <a:extLst>
                  <a:ext uri="{0D108BD9-81ED-4DB2-BD59-A6C34878D82A}">
                    <a16:rowId xmlns:a16="http://schemas.microsoft.com/office/drawing/2014/main" val="546609727"/>
                  </a:ext>
                </a:extLst>
              </a:tr>
              <a:tr h="144125">
                <a:tc>
                  <a:txBody>
                    <a:bodyPr/>
                    <a:lstStyle/>
                    <a:p>
                      <a:pPr algn="l" fontAlgn="t"/>
                      <a:r>
                        <a:rPr lang="en-US" sz="1000" b="1" u="none" strike="noStrike" dirty="0">
                          <a:effectLst/>
                        </a:rPr>
                        <a:t>2.3.1</a:t>
                      </a:r>
                      <a:endParaRPr lang="en-US" sz="1000" b="1" i="0" u="none" strike="noStrike" dirty="0">
                        <a:solidFill>
                          <a:srgbClr val="000000"/>
                        </a:solidFill>
                        <a:effectLst/>
                        <a:latin typeface="Calibri" panose="020F0502020204030204" pitchFamily="34" charset="0"/>
                      </a:endParaRPr>
                    </a:p>
                  </a:txBody>
                  <a:tcPr marL="30153" marR="5026" marT="5026" marB="0"/>
                </a:tc>
                <a:tc>
                  <a:txBody>
                    <a:bodyPr/>
                    <a:lstStyle/>
                    <a:p>
                      <a:pPr algn="l" fontAlgn="t"/>
                      <a:r>
                        <a:rPr lang="en-US" sz="1000" b="1" u="none" strike="noStrike" dirty="0">
                          <a:effectLst/>
                        </a:rPr>
                        <a:t>Programming Models &amp; Runtimes</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Thakur, Rajeev</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sng" strike="noStrike" dirty="0">
                          <a:effectLst/>
                        </a:rPr>
                        <a:t> </a:t>
                      </a:r>
                      <a:endParaRPr lang="en-US" sz="1000" b="0" i="0" u="sng" strike="noStrike" dirty="0">
                        <a:solidFill>
                          <a:srgbClr val="0563C1"/>
                        </a:solidFill>
                        <a:effectLst/>
                        <a:latin typeface="Calibri" panose="020F0502020204030204" pitchFamily="34" charset="0"/>
                      </a:endParaRPr>
                    </a:p>
                  </a:txBody>
                  <a:tcPr marL="5026" marR="5026" marT="5026" marB="0"/>
                </a:tc>
                <a:extLst>
                  <a:ext uri="{0D108BD9-81ED-4DB2-BD59-A6C34878D82A}">
                    <a16:rowId xmlns:a16="http://schemas.microsoft.com/office/drawing/2014/main" val="787058902"/>
                  </a:ext>
                </a:extLst>
              </a:tr>
              <a:tr h="144125">
                <a:tc>
                  <a:txBody>
                    <a:bodyPr/>
                    <a:lstStyle/>
                    <a:p>
                      <a:pPr algn="l" fontAlgn="t"/>
                      <a:r>
                        <a:rPr lang="en-US" sz="1000" u="none" strike="noStrike">
                          <a:effectLst/>
                        </a:rPr>
                        <a:t>2.3.1.01</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dirty="0">
                          <a:effectLst/>
                        </a:rPr>
                        <a:t>PMR SDK</a:t>
                      </a:r>
                      <a:endParaRPr lang="en-US" sz="1000" b="0"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Shende, Sameer</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Shende, Sameer</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099174120"/>
                  </a:ext>
                </a:extLst>
              </a:tr>
              <a:tr h="144125">
                <a:tc>
                  <a:txBody>
                    <a:bodyPr/>
                    <a:lstStyle/>
                    <a:p>
                      <a:pPr algn="l" fontAlgn="t"/>
                      <a:r>
                        <a:rPr lang="en-US" sz="1000" u="none" strike="noStrike">
                          <a:effectLst/>
                        </a:rPr>
                        <a:t>2.3.1.07</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Exascale MPI (MPICH)</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Balaji, Pavan</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a:effectLst/>
                        </a:rPr>
                        <a:t>Guo, </a:t>
                      </a:r>
                      <a:r>
                        <a:rPr lang="en-US" sz="1000" u="none" strike="noStrike" dirty="0" err="1">
                          <a:effectLst/>
                        </a:rPr>
                        <a:t>Yanfei</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505110009"/>
                  </a:ext>
                </a:extLst>
              </a:tr>
              <a:tr h="144125">
                <a:tc>
                  <a:txBody>
                    <a:bodyPr/>
                    <a:lstStyle/>
                    <a:p>
                      <a:pPr algn="l" fontAlgn="t"/>
                      <a:r>
                        <a:rPr lang="en-US" sz="1000" u="none" strike="noStrike">
                          <a:effectLst/>
                        </a:rPr>
                        <a:t>2.3.1.08</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Legion</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b"/>
                      <a:r>
                        <a:rPr lang="en-US" sz="1000" u="none" strike="noStrike">
                          <a:effectLst/>
                        </a:rPr>
                        <a:t>McCormick, Pat</a:t>
                      </a:r>
                      <a:endParaRPr lang="en-US" sz="1000" b="0" i="0" u="none" strike="noStrike">
                        <a:solidFill>
                          <a:srgbClr val="000000"/>
                        </a:solidFill>
                        <a:effectLst/>
                        <a:latin typeface="Calibri" panose="020F0502020204030204" pitchFamily="34" charset="0"/>
                      </a:endParaRPr>
                    </a:p>
                  </a:txBody>
                  <a:tcPr marL="5026" marR="5026" marT="5026" marB="0" anchor="b"/>
                </a:tc>
                <a:tc>
                  <a:txBody>
                    <a:bodyPr/>
                    <a:lstStyle/>
                    <a:p>
                      <a:pPr algn="l" fontAlgn="t"/>
                      <a:r>
                        <a:rPr lang="en-US" sz="1000" u="none" strike="noStrike">
                          <a:effectLst/>
                        </a:rPr>
                        <a:t>McCormick, Pat</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3348282332"/>
                  </a:ext>
                </a:extLst>
              </a:tr>
              <a:tr h="144125">
                <a:tc>
                  <a:txBody>
                    <a:bodyPr/>
                    <a:lstStyle/>
                    <a:p>
                      <a:pPr algn="l" fontAlgn="t"/>
                      <a:r>
                        <a:rPr lang="en-US" sz="1000" u="none" strike="noStrike">
                          <a:effectLst/>
                        </a:rPr>
                        <a:t>2.3.1.09</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PaRSEC</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Bosilica, George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Carr, Earl</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1897883925"/>
                  </a:ext>
                </a:extLst>
              </a:tr>
              <a:tr h="162276">
                <a:tc>
                  <a:txBody>
                    <a:bodyPr/>
                    <a:lstStyle/>
                    <a:p>
                      <a:pPr algn="l" fontAlgn="t"/>
                      <a:r>
                        <a:rPr lang="en-US" sz="1000" u="none" strike="noStrike">
                          <a:effectLst/>
                        </a:rPr>
                        <a:t>2.3.1.14</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Pagoda: UPC++/GASNet for Lightweight Communication and Global Address Space Support</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Baden, Scott</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Hargrove, Paul (and PI)</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791030540"/>
                  </a:ext>
                </a:extLst>
              </a:tr>
              <a:tr h="144125">
                <a:tc>
                  <a:txBody>
                    <a:bodyPr/>
                    <a:lstStyle/>
                    <a:p>
                      <a:pPr algn="l" fontAlgn="t"/>
                      <a:r>
                        <a:rPr lang="en-US" sz="1000" u="none" strike="noStrike">
                          <a:effectLst/>
                        </a:rPr>
                        <a:t>2.3.1.16</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dirty="0">
                          <a:effectLst/>
                        </a:rPr>
                        <a:t>SICM</a:t>
                      </a:r>
                      <a:endParaRPr lang="en-US" sz="1000" b="0"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Lang, Michael</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Vigil, Brittney</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727022916"/>
                  </a:ext>
                </a:extLst>
              </a:tr>
              <a:tr h="144125">
                <a:tc>
                  <a:txBody>
                    <a:bodyPr/>
                    <a:lstStyle/>
                    <a:p>
                      <a:pPr algn="l" fontAlgn="t"/>
                      <a:r>
                        <a:rPr lang="en-US" sz="1000" u="none" strike="noStrike">
                          <a:effectLst/>
                        </a:rPr>
                        <a:t>2.3.1.17</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ctr"/>
                      <a:r>
                        <a:rPr lang="en-US" sz="1000" u="none" strike="noStrike" dirty="0">
                          <a:effectLst/>
                        </a:rPr>
                        <a:t>OMPI-X</a:t>
                      </a:r>
                      <a:endParaRPr lang="en-US" sz="1000" b="0" i="0" u="none" strike="noStrike" dirty="0">
                        <a:solidFill>
                          <a:srgbClr val="000000"/>
                        </a:solidFill>
                        <a:effectLst/>
                        <a:latin typeface="Calibri" panose="020F0502020204030204" pitchFamily="34" charset="0"/>
                      </a:endParaRPr>
                    </a:p>
                  </a:txBody>
                  <a:tcPr marL="5026" marR="5026" marT="5026" marB="0" anchor="ctr"/>
                </a:tc>
                <a:tc>
                  <a:txBody>
                    <a:bodyPr/>
                    <a:lstStyle/>
                    <a:p>
                      <a:pPr algn="l" fontAlgn="ctr"/>
                      <a:r>
                        <a:rPr lang="en-US" sz="1000" u="none" strike="noStrike">
                          <a:effectLst/>
                        </a:rPr>
                        <a:t>Bernholdt, David</a:t>
                      </a:r>
                      <a:endParaRPr lang="en-US" sz="1000" b="0" i="0" u="none" strike="noStrike">
                        <a:solidFill>
                          <a:srgbClr val="000000"/>
                        </a:solidFill>
                        <a:effectLst/>
                        <a:latin typeface="Calibri" panose="020F0502020204030204" pitchFamily="34" charset="0"/>
                      </a:endParaRPr>
                    </a:p>
                  </a:txBody>
                  <a:tcPr marL="5026" marR="5026" marT="5026" marB="0" anchor="ctr"/>
                </a:tc>
                <a:tc>
                  <a:txBody>
                    <a:bodyPr/>
                    <a:lstStyle/>
                    <a:p>
                      <a:pPr algn="l" fontAlgn="t"/>
                      <a:r>
                        <a:rPr lang="en-US" sz="1000" u="none" strike="noStrike" dirty="0" err="1">
                          <a:effectLst/>
                        </a:rPr>
                        <a:t>Grundhoffer</a:t>
                      </a:r>
                      <a:r>
                        <a:rPr lang="en-US" sz="1000" u="none" strike="noStrike" dirty="0">
                          <a:effectLst/>
                        </a:rPr>
                        <a:t>, Alicia</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3988210890"/>
                  </a:ext>
                </a:extLst>
              </a:tr>
              <a:tr h="144125">
                <a:tc>
                  <a:txBody>
                    <a:bodyPr/>
                    <a:lstStyle/>
                    <a:p>
                      <a:pPr algn="l" fontAlgn="t"/>
                      <a:r>
                        <a:rPr lang="en-US" sz="1000" u="none" strike="noStrike">
                          <a:effectLst/>
                        </a:rPr>
                        <a:t>2.3.1.18</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ctr"/>
                      <a:r>
                        <a:rPr lang="en-US" sz="1000" u="none" strike="noStrike">
                          <a:effectLst/>
                        </a:rPr>
                        <a:t>RAJA/Kokkos</a:t>
                      </a:r>
                      <a:endParaRPr lang="en-US" sz="1000" b="0" i="0" u="none" strike="noStrike">
                        <a:solidFill>
                          <a:srgbClr val="000000"/>
                        </a:solidFill>
                        <a:effectLst/>
                        <a:latin typeface="Calibri" panose="020F0502020204030204" pitchFamily="34" charset="0"/>
                      </a:endParaRPr>
                    </a:p>
                  </a:txBody>
                  <a:tcPr marL="5026" marR="5026" marT="5026" marB="0" anchor="ctr"/>
                </a:tc>
                <a:tc>
                  <a:txBody>
                    <a:bodyPr/>
                    <a:lstStyle/>
                    <a:p>
                      <a:pPr algn="l" fontAlgn="ctr"/>
                      <a:r>
                        <a:rPr lang="en-US" sz="1000" u="none" strike="noStrike">
                          <a:effectLst/>
                        </a:rPr>
                        <a:t>Trott, Christian Robert</a:t>
                      </a:r>
                      <a:endParaRPr lang="en-US" sz="1000" b="0" i="0" u="none" strike="noStrike">
                        <a:solidFill>
                          <a:srgbClr val="000000"/>
                        </a:solidFill>
                        <a:effectLst/>
                        <a:latin typeface="Calibri" panose="020F0502020204030204" pitchFamily="34" charset="0"/>
                      </a:endParaRPr>
                    </a:p>
                  </a:txBody>
                  <a:tcPr marL="5026" marR="5026" marT="5026" marB="0" anchor="ctr"/>
                </a:tc>
                <a:tc>
                  <a:txBody>
                    <a:bodyPr/>
                    <a:lstStyle/>
                    <a:p>
                      <a:pPr algn="l" fontAlgn="t"/>
                      <a:r>
                        <a:rPr lang="en-US" sz="1000" u="none" strike="noStrike" dirty="0">
                          <a:effectLst/>
                        </a:rPr>
                        <a:t>Trujillo, Gabrielle</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171892938"/>
                  </a:ext>
                </a:extLst>
              </a:tr>
              <a:tr h="144125">
                <a:tc>
                  <a:txBody>
                    <a:bodyPr/>
                    <a:lstStyle/>
                    <a:p>
                      <a:pPr algn="l" fontAlgn="t"/>
                      <a:r>
                        <a:rPr lang="en-US" sz="1000" u="none" strike="noStrike">
                          <a:effectLst/>
                        </a:rPr>
                        <a:t>2.3.1.19</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Argo: Low-level resource management for the OS and runtime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Beckman, Pete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Gupta, Rinku</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1999624746"/>
                  </a:ext>
                </a:extLst>
              </a:tr>
              <a:tr h="144125">
                <a:tc>
                  <a:txBody>
                    <a:bodyPr/>
                    <a:lstStyle/>
                    <a:p>
                      <a:pPr algn="l" fontAlgn="t"/>
                      <a:r>
                        <a:rPr lang="en-US" sz="1000" b="1" u="none" strike="noStrike" dirty="0">
                          <a:effectLst/>
                        </a:rPr>
                        <a:t>2.3.2</a:t>
                      </a:r>
                      <a:endParaRPr lang="en-US" sz="1000" b="1" i="0" u="none" strike="noStrike" dirty="0">
                        <a:solidFill>
                          <a:srgbClr val="000000"/>
                        </a:solidFill>
                        <a:effectLst/>
                        <a:latin typeface="Calibri" panose="020F0502020204030204" pitchFamily="34" charset="0"/>
                      </a:endParaRPr>
                    </a:p>
                  </a:txBody>
                  <a:tcPr marL="30153" marR="5026" marT="5026" marB="0"/>
                </a:tc>
                <a:tc>
                  <a:txBody>
                    <a:bodyPr/>
                    <a:lstStyle/>
                    <a:p>
                      <a:pPr algn="l" fontAlgn="t"/>
                      <a:r>
                        <a:rPr lang="en-US" sz="1000" b="1" u="none" strike="noStrike" dirty="0">
                          <a:effectLst/>
                        </a:rPr>
                        <a:t>Development Tools</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Vetter, Jeff</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sng" strike="noStrike">
                          <a:effectLst/>
                        </a:rPr>
                        <a:t> </a:t>
                      </a:r>
                      <a:endParaRPr lang="en-US" sz="1000" b="0" i="0" u="sng" strike="noStrike">
                        <a:solidFill>
                          <a:srgbClr val="0563C1"/>
                        </a:solidFill>
                        <a:effectLst/>
                        <a:latin typeface="Calibri" panose="020F0502020204030204" pitchFamily="34" charset="0"/>
                      </a:endParaRPr>
                    </a:p>
                  </a:txBody>
                  <a:tcPr marL="5026" marR="5026" marT="5026" marB="0"/>
                </a:tc>
                <a:extLst>
                  <a:ext uri="{0D108BD9-81ED-4DB2-BD59-A6C34878D82A}">
                    <a16:rowId xmlns:a16="http://schemas.microsoft.com/office/drawing/2014/main" val="1235266035"/>
                  </a:ext>
                </a:extLst>
              </a:tr>
              <a:tr h="144125">
                <a:tc>
                  <a:txBody>
                    <a:bodyPr/>
                    <a:lstStyle/>
                    <a:p>
                      <a:pPr algn="l" fontAlgn="t"/>
                      <a:r>
                        <a:rPr lang="en-US" sz="1000" u="none" strike="noStrike">
                          <a:effectLst/>
                        </a:rPr>
                        <a:t>2.3.2.01</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Development Tools Software Development Kit</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Miller, Barton</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Tim Haines</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1129229354"/>
                  </a:ext>
                </a:extLst>
              </a:tr>
              <a:tr h="151824">
                <a:tc>
                  <a:txBody>
                    <a:bodyPr/>
                    <a:lstStyle/>
                    <a:p>
                      <a:pPr algn="l" fontAlgn="t"/>
                      <a:r>
                        <a:rPr lang="en-US" sz="1000" u="none" strike="noStrike">
                          <a:effectLst/>
                        </a:rPr>
                        <a:t>2.3.2.06</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Exa-PAPI++: The Exascale Performance Application Programming Interface with Modern C++</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Dongarra, Jack</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Jagode, Heike</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72604798"/>
                  </a:ext>
                </a:extLst>
              </a:tr>
              <a:tr h="157640">
                <a:tc>
                  <a:txBody>
                    <a:bodyPr/>
                    <a:lstStyle/>
                    <a:p>
                      <a:pPr algn="l" fontAlgn="t"/>
                      <a:r>
                        <a:rPr lang="en-US" sz="1000" u="none" strike="noStrike">
                          <a:effectLst/>
                        </a:rPr>
                        <a:t>2.3.2.08</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Extending HPCToolkit to Measure and Analyze Code Performance on Exascale Platforms</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Mellor-Crummey, John</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Mellor-Crummey, John</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748809233"/>
                  </a:ext>
                </a:extLst>
              </a:tr>
              <a:tr h="144125">
                <a:tc>
                  <a:txBody>
                    <a:bodyPr/>
                    <a:lstStyle/>
                    <a:p>
                      <a:pPr algn="l" fontAlgn="t"/>
                      <a:r>
                        <a:rPr lang="en-US" sz="1000" u="none" strike="noStrike">
                          <a:effectLst/>
                        </a:rPr>
                        <a:t>2.3.2.10</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PROTEAS-TUNE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Vetter, Jeff</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Glassbrook, Dick</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743197856"/>
                  </a:ext>
                </a:extLst>
              </a:tr>
              <a:tr h="144125">
                <a:tc>
                  <a:txBody>
                    <a:bodyPr/>
                    <a:lstStyle/>
                    <a:p>
                      <a:pPr algn="l" fontAlgn="t"/>
                      <a:r>
                        <a:rPr lang="en-US" sz="1000" u="none" strike="noStrike">
                          <a:effectLst/>
                        </a:rPr>
                        <a:t>2.3.2.11</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SOLLVE: Scaling OpenMP with LLVm for Exascale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Chapman, Barbara</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a:effectLst/>
                        </a:rPr>
                        <a:t>Kale, Vivek</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514624316"/>
                  </a:ext>
                </a:extLst>
              </a:tr>
              <a:tr h="144125">
                <a:tc>
                  <a:txBody>
                    <a:bodyPr/>
                    <a:lstStyle/>
                    <a:p>
                      <a:pPr algn="l" fontAlgn="t"/>
                      <a:r>
                        <a:rPr lang="en-US" sz="1000" u="none" strike="noStrike">
                          <a:effectLst/>
                        </a:rPr>
                        <a:t>2.3.2.12</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FLANG</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McCormick, Pat</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Perry-Holby, Alexis</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3597976076"/>
                  </a:ext>
                </a:extLst>
              </a:tr>
              <a:tr h="144125">
                <a:tc>
                  <a:txBody>
                    <a:bodyPr/>
                    <a:lstStyle/>
                    <a:p>
                      <a:pPr algn="l" fontAlgn="t"/>
                      <a:r>
                        <a:rPr lang="en-US" sz="1000" b="1" u="none" strike="noStrike" dirty="0">
                          <a:effectLst/>
                        </a:rPr>
                        <a:t>2.3.3</a:t>
                      </a:r>
                      <a:endParaRPr lang="en-US" sz="1000" b="1" i="0" u="none" strike="noStrike" dirty="0">
                        <a:solidFill>
                          <a:srgbClr val="000000"/>
                        </a:solidFill>
                        <a:effectLst/>
                        <a:latin typeface="Calibri" panose="020F0502020204030204" pitchFamily="34" charset="0"/>
                      </a:endParaRPr>
                    </a:p>
                  </a:txBody>
                  <a:tcPr marL="30153" marR="5026" marT="5026" marB="0"/>
                </a:tc>
                <a:tc>
                  <a:txBody>
                    <a:bodyPr/>
                    <a:lstStyle/>
                    <a:p>
                      <a:pPr algn="l" fontAlgn="t"/>
                      <a:r>
                        <a:rPr lang="en-US" sz="1000" b="1" u="none" strike="noStrike" dirty="0">
                          <a:effectLst/>
                        </a:rPr>
                        <a:t>Mathematical Libraries</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McInnes, Lois</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sng" strike="noStrike">
                          <a:effectLst/>
                        </a:rPr>
                        <a:t> </a:t>
                      </a:r>
                      <a:endParaRPr lang="en-US" sz="1000" b="0" i="0" u="sng" strike="noStrike">
                        <a:solidFill>
                          <a:srgbClr val="4472C4"/>
                        </a:solidFill>
                        <a:effectLst/>
                        <a:latin typeface="Calibri" panose="020F0502020204030204" pitchFamily="34" charset="0"/>
                      </a:endParaRPr>
                    </a:p>
                  </a:txBody>
                  <a:tcPr marL="5026" marR="5026" marT="5026" marB="0"/>
                </a:tc>
                <a:extLst>
                  <a:ext uri="{0D108BD9-81ED-4DB2-BD59-A6C34878D82A}">
                    <a16:rowId xmlns:a16="http://schemas.microsoft.com/office/drawing/2014/main" val="518599226"/>
                  </a:ext>
                </a:extLst>
              </a:tr>
              <a:tr h="144125">
                <a:tc>
                  <a:txBody>
                    <a:bodyPr/>
                    <a:lstStyle/>
                    <a:p>
                      <a:pPr algn="l" fontAlgn="t"/>
                      <a:r>
                        <a:rPr lang="en-US" sz="1000" u="none" strike="noStrike">
                          <a:effectLst/>
                        </a:rPr>
                        <a:t>2.3.3.01</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Extreme-scale Scientific xSDK for ECP</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Yang, Ulrike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Yang, Ulrike</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826865196"/>
                  </a:ext>
                </a:extLst>
              </a:tr>
              <a:tr h="144125">
                <a:tc>
                  <a:txBody>
                    <a:bodyPr/>
                    <a:lstStyle/>
                    <a:p>
                      <a:pPr algn="l" fontAlgn="t"/>
                      <a:r>
                        <a:rPr lang="en-US" sz="1000" u="none" strike="noStrike">
                          <a:effectLst/>
                        </a:rPr>
                        <a:t>2.3.3.06</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Preparing PETSc/TAO for Exascale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Smith, Barry</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Munson, Todd</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601479267"/>
                  </a:ext>
                </a:extLst>
              </a:tr>
              <a:tr h="162139">
                <a:tc>
                  <a:txBody>
                    <a:bodyPr/>
                    <a:lstStyle/>
                    <a:p>
                      <a:pPr algn="l" fontAlgn="t"/>
                      <a:r>
                        <a:rPr lang="en-US" sz="1000" u="none" strike="noStrike">
                          <a:effectLst/>
                        </a:rPr>
                        <a:t>2.3.3.07</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STRUMPACK/SuperLU/FFTX: sparse direct solvers, preconditioners, and FFT libraries</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Li, Xiaoye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Li, Xiaoye</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688820070"/>
                  </a:ext>
                </a:extLst>
              </a:tr>
              <a:tr h="144125">
                <a:tc>
                  <a:txBody>
                    <a:bodyPr/>
                    <a:lstStyle/>
                    <a:p>
                      <a:pPr algn="l" fontAlgn="t"/>
                      <a:r>
                        <a:rPr lang="en-US" sz="1000" u="none" strike="noStrike">
                          <a:effectLst/>
                        </a:rPr>
                        <a:t>2.3.3.12</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Enabling Time Integrators for Exascale Through SUNDIALS/ Hypre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Woodward, Carol</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Woodward, Carol</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1424068782"/>
                  </a:ext>
                </a:extLst>
              </a:tr>
              <a:tr h="144125">
                <a:tc>
                  <a:txBody>
                    <a:bodyPr/>
                    <a:lstStyle/>
                    <a:p>
                      <a:pPr algn="l" fontAlgn="t"/>
                      <a:r>
                        <a:rPr lang="en-US" sz="1000" u="none" strike="noStrike">
                          <a:effectLst/>
                        </a:rPr>
                        <a:t>2.3.3.13</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CLOVER: Computational Libraries Optimized Via Exascale Research</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Dongarra, Jack</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Carr, Earl</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3540029144"/>
                  </a:ext>
                </a:extLst>
              </a:tr>
              <a:tr h="144125">
                <a:tc>
                  <a:txBody>
                    <a:bodyPr/>
                    <a:lstStyle/>
                    <a:p>
                      <a:pPr algn="l" fontAlgn="t"/>
                      <a:r>
                        <a:rPr lang="en-US" sz="1000" u="none" strike="noStrike">
                          <a:effectLst/>
                        </a:rPr>
                        <a:t>2.3.3.14</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ALExa: Accelerated Libraries for Exascale/ForTrilinos</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Turner, John</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err="1">
                          <a:effectLst/>
                        </a:rPr>
                        <a:t>Grundhoffer</a:t>
                      </a:r>
                      <a:r>
                        <a:rPr lang="en-US" sz="1000" u="none" strike="noStrike" dirty="0">
                          <a:effectLst/>
                        </a:rPr>
                        <a:t>, Alicia</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3664662627"/>
                  </a:ext>
                </a:extLst>
              </a:tr>
              <a:tr h="144125">
                <a:tc>
                  <a:txBody>
                    <a:bodyPr/>
                    <a:lstStyle/>
                    <a:p>
                      <a:pPr algn="l" fontAlgn="t"/>
                      <a:r>
                        <a:rPr lang="en-US" sz="1000" b="1" u="none" strike="noStrike" dirty="0">
                          <a:effectLst/>
                        </a:rPr>
                        <a:t>2.3.4</a:t>
                      </a:r>
                      <a:endParaRPr lang="en-US" sz="1000" b="1" i="0" u="none" strike="noStrike" dirty="0">
                        <a:solidFill>
                          <a:srgbClr val="000000"/>
                        </a:solidFill>
                        <a:effectLst/>
                        <a:latin typeface="Calibri" panose="020F0502020204030204" pitchFamily="34" charset="0"/>
                      </a:endParaRPr>
                    </a:p>
                  </a:txBody>
                  <a:tcPr marL="30153" marR="5026" marT="5026" marB="0"/>
                </a:tc>
                <a:tc>
                  <a:txBody>
                    <a:bodyPr/>
                    <a:lstStyle/>
                    <a:p>
                      <a:pPr algn="l" fontAlgn="t"/>
                      <a:r>
                        <a:rPr lang="en-US" sz="1000" b="1" u="none" strike="noStrike" dirty="0">
                          <a:effectLst/>
                        </a:rPr>
                        <a:t>Data and Visualization</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Ahrens, James</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sng" strike="noStrike">
                          <a:effectLst/>
                        </a:rPr>
                        <a:t> </a:t>
                      </a:r>
                      <a:endParaRPr lang="en-US" sz="1000" b="0" i="0" u="sng" strike="noStrike">
                        <a:solidFill>
                          <a:srgbClr val="4472C4"/>
                        </a:solidFill>
                        <a:effectLst/>
                        <a:latin typeface="Calibri" panose="020F0502020204030204" pitchFamily="34" charset="0"/>
                      </a:endParaRPr>
                    </a:p>
                  </a:txBody>
                  <a:tcPr marL="5026" marR="5026" marT="5026" marB="0"/>
                </a:tc>
                <a:extLst>
                  <a:ext uri="{0D108BD9-81ED-4DB2-BD59-A6C34878D82A}">
                    <a16:rowId xmlns:a16="http://schemas.microsoft.com/office/drawing/2014/main" val="2539881696"/>
                  </a:ext>
                </a:extLst>
              </a:tr>
              <a:tr h="144125">
                <a:tc>
                  <a:txBody>
                    <a:bodyPr/>
                    <a:lstStyle/>
                    <a:p>
                      <a:pPr algn="l" fontAlgn="t"/>
                      <a:r>
                        <a:rPr lang="en-US" sz="1000" u="none" strike="noStrike">
                          <a:effectLst/>
                        </a:rPr>
                        <a:t>2.3.4.01</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Data and Visualization Software Development Kit</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Atkins, Chuck</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err="1">
                          <a:effectLst/>
                        </a:rPr>
                        <a:t>Bagha</a:t>
                      </a:r>
                      <a:r>
                        <a:rPr lang="en-US" sz="1000" u="none" strike="noStrike" dirty="0">
                          <a:effectLst/>
                        </a:rPr>
                        <a:t>, Neelam</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3206610820"/>
                  </a:ext>
                </a:extLst>
              </a:tr>
              <a:tr h="144125">
                <a:tc>
                  <a:txBody>
                    <a:bodyPr/>
                    <a:lstStyle/>
                    <a:p>
                      <a:pPr algn="l" fontAlgn="t"/>
                      <a:r>
                        <a:rPr lang="en-US" sz="1000" u="none" strike="noStrike">
                          <a:effectLst/>
                        </a:rPr>
                        <a:t>2.3.4.09</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ADIOS Framework for Scientific Data on Exascale Systems</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Klasky, Scott</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err="1">
                          <a:effectLst/>
                        </a:rPr>
                        <a:t>Grundhoffer</a:t>
                      </a:r>
                      <a:r>
                        <a:rPr lang="en-US" sz="1000" u="none" strike="noStrike" dirty="0">
                          <a:effectLst/>
                        </a:rPr>
                        <a:t>, Alicia</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1608313459"/>
                  </a:ext>
                </a:extLst>
              </a:tr>
              <a:tr h="144125">
                <a:tc>
                  <a:txBody>
                    <a:bodyPr/>
                    <a:lstStyle/>
                    <a:p>
                      <a:pPr algn="l" fontAlgn="t"/>
                      <a:r>
                        <a:rPr lang="en-US" sz="1000" u="none" strike="noStrike">
                          <a:effectLst/>
                        </a:rPr>
                        <a:t>2.3.4.10</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DataLib: Data Libraries and Services Enabling Exascale Science</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Ross, Rob</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Ross, Rob</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909737775"/>
                  </a:ext>
                </a:extLst>
              </a:tr>
              <a:tr h="144125">
                <a:tc>
                  <a:txBody>
                    <a:bodyPr/>
                    <a:lstStyle/>
                    <a:p>
                      <a:pPr algn="l" fontAlgn="t"/>
                      <a:r>
                        <a:rPr lang="en-US" sz="1000" u="none" strike="noStrike">
                          <a:effectLst/>
                        </a:rPr>
                        <a:t>2.3.4.13</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ECP/VTK-m</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Moreland, Kenneth</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Moreland, Kenneth</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438228996"/>
                  </a:ext>
                </a:extLst>
              </a:tr>
              <a:tr h="144125">
                <a:tc>
                  <a:txBody>
                    <a:bodyPr/>
                    <a:lstStyle/>
                    <a:p>
                      <a:pPr algn="l" fontAlgn="t"/>
                      <a:r>
                        <a:rPr lang="en-US" sz="1000" u="none" strike="noStrike">
                          <a:effectLst/>
                        </a:rPr>
                        <a:t>2.3.4.14</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VeloC: Very Low Overhead Transparent Multilevel Checkpoint/Restart/Sz</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Cappello, Franck</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Ehling, Scott</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3338936458"/>
                  </a:ext>
                </a:extLst>
              </a:tr>
              <a:tr h="145321">
                <a:tc>
                  <a:txBody>
                    <a:bodyPr/>
                    <a:lstStyle/>
                    <a:p>
                      <a:pPr algn="l" fontAlgn="t"/>
                      <a:r>
                        <a:rPr lang="en-US" sz="1000" u="none" strike="noStrike">
                          <a:effectLst/>
                        </a:rPr>
                        <a:t>2.3.4.15</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ExaIO - Delivering Efficient Parallel I/O on Exascale Computing Systems with HDF5 and Unify</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Byna, Suren</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Bagha, Neelam</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436118400"/>
                  </a:ext>
                </a:extLst>
              </a:tr>
              <a:tr h="144125">
                <a:tc>
                  <a:txBody>
                    <a:bodyPr/>
                    <a:lstStyle/>
                    <a:p>
                      <a:pPr algn="l" fontAlgn="t"/>
                      <a:r>
                        <a:rPr lang="en-US" sz="1000" u="none" strike="noStrike">
                          <a:effectLst/>
                        </a:rPr>
                        <a:t>2.3.4.16</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ALPINE: Algorithms and Infrastructure for In Situ Visualization and Analysis/ZFP</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Ahrens, James</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Turton, Terry</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1302036104"/>
                  </a:ext>
                </a:extLst>
              </a:tr>
              <a:tr h="144125">
                <a:tc>
                  <a:txBody>
                    <a:bodyPr/>
                    <a:lstStyle/>
                    <a:p>
                      <a:pPr algn="l" fontAlgn="t"/>
                      <a:r>
                        <a:rPr lang="en-US" sz="1000" b="1" u="none" strike="noStrike" dirty="0">
                          <a:effectLst/>
                        </a:rPr>
                        <a:t>2.3.5</a:t>
                      </a:r>
                      <a:endParaRPr lang="en-US" sz="1000" b="1" i="0" u="none" strike="noStrike" dirty="0">
                        <a:solidFill>
                          <a:srgbClr val="000000"/>
                        </a:solidFill>
                        <a:effectLst/>
                        <a:latin typeface="Calibri" panose="020F0502020204030204" pitchFamily="34" charset="0"/>
                      </a:endParaRPr>
                    </a:p>
                  </a:txBody>
                  <a:tcPr marL="30153" marR="5026" marT="5026" marB="0"/>
                </a:tc>
                <a:tc>
                  <a:txBody>
                    <a:bodyPr/>
                    <a:lstStyle/>
                    <a:p>
                      <a:pPr algn="l" fontAlgn="t"/>
                      <a:r>
                        <a:rPr lang="en-US" sz="1000" b="1" u="none" strike="noStrike" dirty="0">
                          <a:effectLst/>
                        </a:rPr>
                        <a:t>Software Ecosystem and Delivery</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Munson, Todd</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sng" strike="noStrike">
                          <a:effectLst/>
                        </a:rPr>
                        <a:t> </a:t>
                      </a:r>
                      <a:endParaRPr lang="en-US" sz="1000" b="0" i="0" u="sng" strike="noStrike">
                        <a:solidFill>
                          <a:srgbClr val="0563C1"/>
                        </a:solidFill>
                        <a:effectLst/>
                        <a:latin typeface="Calibri" panose="020F0502020204030204" pitchFamily="34" charset="0"/>
                      </a:endParaRPr>
                    </a:p>
                  </a:txBody>
                  <a:tcPr marL="5026" marR="5026" marT="5026" marB="0"/>
                </a:tc>
                <a:extLst>
                  <a:ext uri="{0D108BD9-81ED-4DB2-BD59-A6C34878D82A}">
                    <a16:rowId xmlns:a16="http://schemas.microsoft.com/office/drawing/2014/main" val="1723858386"/>
                  </a:ext>
                </a:extLst>
              </a:tr>
              <a:tr h="144125">
                <a:tc>
                  <a:txBody>
                    <a:bodyPr/>
                    <a:lstStyle/>
                    <a:p>
                      <a:pPr algn="l" fontAlgn="t"/>
                      <a:r>
                        <a:rPr lang="en-US" sz="1000" u="none" strike="noStrike">
                          <a:effectLst/>
                        </a:rPr>
                        <a:t>2.3.5.01</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dirty="0">
                          <a:effectLst/>
                        </a:rPr>
                        <a:t>Software Ecosystem and Delivery Software Development Kit</a:t>
                      </a:r>
                      <a:endParaRPr lang="en-US" sz="1000" b="0"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a:effectLst/>
                        </a:rPr>
                        <a:t>Willenbring, James M</a:t>
                      </a:r>
                      <a:endParaRPr lang="en-US" sz="1000" b="0"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Willenbring, James M</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1877101048"/>
                  </a:ext>
                </a:extLst>
              </a:tr>
              <a:tr h="144125">
                <a:tc>
                  <a:txBody>
                    <a:bodyPr/>
                    <a:lstStyle/>
                    <a:p>
                      <a:pPr algn="l" fontAlgn="t"/>
                      <a:r>
                        <a:rPr lang="en-US" sz="1000" u="none" strike="noStrike">
                          <a:effectLst/>
                        </a:rPr>
                        <a:t>2.3.5.09</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SW Packaging Technologies</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Gamblin, Todd</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Gamblin, Todd</a:t>
                      </a:r>
                      <a:endParaRPr lang="en-US" sz="1000" b="0" i="0" u="none" strike="noStrike">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4139921531"/>
                  </a:ext>
                </a:extLst>
              </a:tr>
              <a:tr h="144125">
                <a:tc>
                  <a:txBody>
                    <a:bodyPr/>
                    <a:lstStyle/>
                    <a:p>
                      <a:pPr algn="l" fontAlgn="t"/>
                      <a:r>
                        <a:rPr lang="en-US" sz="1000" b="1" u="none" strike="noStrike" dirty="0">
                          <a:effectLst/>
                        </a:rPr>
                        <a:t>2.3.6</a:t>
                      </a:r>
                      <a:endParaRPr lang="en-US" sz="1000" b="1" i="0" u="none" strike="noStrike" dirty="0">
                        <a:solidFill>
                          <a:srgbClr val="000000"/>
                        </a:solidFill>
                        <a:effectLst/>
                        <a:latin typeface="Calibri" panose="020F0502020204030204" pitchFamily="34" charset="0"/>
                      </a:endParaRPr>
                    </a:p>
                  </a:txBody>
                  <a:tcPr marL="30153" marR="5026" marT="5026" marB="0"/>
                </a:tc>
                <a:tc>
                  <a:txBody>
                    <a:bodyPr/>
                    <a:lstStyle/>
                    <a:p>
                      <a:pPr algn="l" fontAlgn="t"/>
                      <a:r>
                        <a:rPr lang="en-US" sz="1000" b="1" u="none" strike="noStrike" dirty="0">
                          <a:effectLst/>
                        </a:rPr>
                        <a:t>NNSA ST</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b="1" u="none" strike="noStrike" dirty="0">
                          <a:effectLst/>
                        </a:rPr>
                        <a:t>Neely, Rob</a:t>
                      </a:r>
                      <a:endParaRPr lang="en-US" sz="1000" b="1"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sng" strike="noStrike">
                          <a:effectLst/>
                        </a:rPr>
                        <a:t> </a:t>
                      </a:r>
                      <a:endParaRPr lang="en-US" sz="1000" b="0" i="0" u="sng" strike="noStrike">
                        <a:solidFill>
                          <a:srgbClr val="4472C4"/>
                        </a:solidFill>
                        <a:effectLst/>
                        <a:latin typeface="Calibri" panose="020F0502020204030204" pitchFamily="34" charset="0"/>
                      </a:endParaRPr>
                    </a:p>
                  </a:txBody>
                  <a:tcPr marL="5026" marR="5026" marT="5026" marB="0"/>
                </a:tc>
                <a:extLst>
                  <a:ext uri="{0D108BD9-81ED-4DB2-BD59-A6C34878D82A}">
                    <a16:rowId xmlns:a16="http://schemas.microsoft.com/office/drawing/2014/main" val="1793024224"/>
                  </a:ext>
                </a:extLst>
              </a:tr>
              <a:tr h="144125">
                <a:tc>
                  <a:txBody>
                    <a:bodyPr/>
                    <a:lstStyle/>
                    <a:p>
                      <a:pPr algn="l" fontAlgn="t"/>
                      <a:r>
                        <a:rPr lang="en-US" sz="1000" u="none" strike="noStrike">
                          <a:effectLst/>
                        </a:rPr>
                        <a:t>2.3.6.01</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dirty="0">
                          <a:effectLst/>
                        </a:rPr>
                        <a:t>LANL ATDM</a:t>
                      </a:r>
                      <a:endParaRPr lang="en-US" sz="1000" b="0"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a:effectLst/>
                        </a:rPr>
                        <a:t>Mike Lang</a:t>
                      </a:r>
                      <a:endParaRPr lang="en-US" sz="1000" b="0" i="0" u="none" strike="noStrike" dirty="0">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err="1">
                          <a:effectLst/>
                        </a:rPr>
                        <a:t>Vandenbusch</a:t>
                      </a:r>
                      <a:r>
                        <a:rPr lang="en-US" sz="1000" u="none" strike="noStrike" dirty="0">
                          <a:effectLst/>
                        </a:rPr>
                        <a:t>, Tanya Marie</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3052969728"/>
                  </a:ext>
                </a:extLst>
              </a:tr>
              <a:tr h="144125">
                <a:tc>
                  <a:txBody>
                    <a:bodyPr/>
                    <a:lstStyle/>
                    <a:p>
                      <a:pPr algn="l" fontAlgn="t"/>
                      <a:r>
                        <a:rPr lang="en-US" sz="1000" u="none" strike="noStrike">
                          <a:effectLst/>
                        </a:rPr>
                        <a:t>2.3.6.02</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LLNL  ATDM</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Becky Springmeyer</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err="1">
                          <a:effectLst/>
                        </a:rPr>
                        <a:t>Gamblin</a:t>
                      </a:r>
                      <a:r>
                        <a:rPr lang="en-US" sz="1000" u="none" strike="noStrike" dirty="0">
                          <a:effectLst/>
                        </a:rPr>
                        <a:t>, Todd</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1355694347"/>
                  </a:ext>
                </a:extLst>
              </a:tr>
              <a:tr h="144125">
                <a:tc>
                  <a:txBody>
                    <a:bodyPr/>
                    <a:lstStyle/>
                    <a:p>
                      <a:pPr algn="l" fontAlgn="t"/>
                      <a:r>
                        <a:rPr lang="en-US" sz="1000" u="none" strike="noStrike">
                          <a:effectLst/>
                        </a:rPr>
                        <a:t>2.3.6.03</a:t>
                      </a:r>
                      <a:endParaRPr lang="en-US" sz="1000" b="0" i="0" u="none" strike="noStrike">
                        <a:solidFill>
                          <a:srgbClr val="000000"/>
                        </a:solidFill>
                        <a:effectLst/>
                        <a:latin typeface="Calibri" panose="020F0502020204030204" pitchFamily="34" charset="0"/>
                      </a:endParaRPr>
                    </a:p>
                  </a:txBody>
                  <a:tcPr marL="60307" marR="5026" marT="5026" marB="0"/>
                </a:tc>
                <a:tc>
                  <a:txBody>
                    <a:bodyPr/>
                    <a:lstStyle/>
                    <a:p>
                      <a:pPr algn="l" fontAlgn="t"/>
                      <a:r>
                        <a:rPr lang="en-US" sz="1000" u="none" strike="noStrike">
                          <a:effectLst/>
                        </a:rPr>
                        <a:t>SNL ATDM</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a:effectLst/>
                        </a:rPr>
                        <a:t>Jim Stewart</a:t>
                      </a:r>
                      <a:endParaRPr lang="en-US" sz="1000" b="0" i="0" u="none" strike="noStrike">
                        <a:solidFill>
                          <a:srgbClr val="000000"/>
                        </a:solidFill>
                        <a:effectLst/>
                        <a:latin typeface="Calibri" panose="020F0502020204030204" pitchFamily="34" charset="0"/>
                      </a:endParaRPr>
                    </a:p>
                  </a:txBody>
                  <a:tcPr marL="5026" marR="5026" marT="5026" marB="0"/>
                </a:tc>
                <a:tc>
                  <a:txBody>
                    <a:bodyPr/>
                    <a:lstStyle/>
                    <a:p>
                      <a:pPr algn="l" fontAlgn="t"/>
                      <a:r>
                        <a:rPr lang="en-US" sz="1000" u="none" strike="noStrike" dirty="0">
                          <a:effectLst/>
                        </a:rPr>
                        <a:t>Trujillo, Gabrielle</a:t>
                      </a:r>
                      <a:endParaRPr lang="en-US" sz="1000" b="0" i="0" u="none" strike="noStrike" dirty="0">
                        <a:solidFill>
                          <a:srgbClr val="000000"/>
                        </a:solidFill>
                        <a:effectLst/>
                        <a:latin typeface="Calibri" panose="020F0502020204030204" pitchFamily="34" charset="0"/>
                      </a:endParaRPr>
                    </a:p>
                  </a:txBody>
                  <a:tcPr marL="5026" marR="5026" marT="5026" marB="0"/>
                </a:tc>
                <a:extLst>
                  <a:ext uri="{0D108BD9-81ED-4DB2-BD59-A6C34878D82A}">
                    <a16:rowId xmlns:a16="http://schemas.microsoft.com/office/drawing/2014/main" val="2510172239"/>
                  </a:ext>
                </a:extLst>
              </a:tr>
            </a:tbl>
          </a:graphicData>
        </a:graphic>
      </p:graphicFrame>
      <p:sp>
        <p:nvSpPr>
          <p:cNvPr id="11" name="Title 2">
            <a:extLst>
              <a:ext uri="{FF2B5EF4-FFF2-40B4-BE49-F238E27FC236}">
                <a16:creationId xmlns:a16="http://schemas.microsoft.com/office/drawing/2014/main" id="{B0CEBEC6-2016-3246-9083-D06247080AF7}"/>
              </a:ext>
            </a:extLst>
          </p:cNvPr>
          <p:cNvSpPr txBox="1">
            <a:spLocks/>
          </p:cNvSpPr>
          <p:nvPr/>
        </p:nvSpPr>
        <p:spPr bwMode="auto">
          <a:xfrm>
            <a:off x="166645" y="3239929"/>
            <a:ext cx="2099477" cy="2784861"/>
          </a:xfrm>
          <a:prstGeom prst="rect">
            <a:avLst/>
          </a:prstGeom>
          <a:ln w="10795" cap="flat" cmpd="sng" algn="ctr">
            <a:solidFill>
              <a:schemeClr val="dk1"/>
            </a:solidFill>
            <a:prstDash val="solid"/>
            <a:miter lim="800000"/>
            <a:headEnd/>
            <a:tailEnd/>
          </a:ln>
        </p:spPr>
        <p:style>
          <a:lnRef idx="2">
            <a:schemeClr val="dk1"/>
          </a:lnRef>
          <a:fillRef idx="1">
            <a:schemeClr val="lt1"/>
          </a:fillRef>
          <a:effectRef idx="0">
            <a:schemeClr val="dk1"/>
          </a:effectRef>
          <a:fontRef idx="minor">
            <a:schemeClr val="dk1"/>
          </a:fontRef>
        </p:style>
        <p:txBody>
          <a:bodyPr vert="horz" wrap="square" lIns="91440" tIns="45720" rIns="91440" bIns="45720" numCol="1" anchor="t" anchorCtr="0" compatLnSpc="1">
            <a:prstTxWarp prst="textNoShape">
              <a:avLst/>
            </a:prstTxWarp>
            <a:noAutofit/>
          </a:bodyPr>
          <a:lstStyle>
            <a:lvl1pPr algn="l" rtl="0" eaLnBrk="1" fontAlgn="base" hangingPunct="1">
              <a:lnSpc>
                <a:spcPct val="90000"/>
              </a:lnSpc>
              <a:spcBef>
                <a:spcPct val="0"/>
              </a:spcBef>
              <a:spcAft>
                <a:spcPct val="0"/>
              </a:spcAft>
              <a:defRPr sz="3000" b="0" kern="1200">
                <a:solidFill>
                  <a:schemeClr val="dk1"/>
                </a:solidFill>
                <a:latin typeface="+mn-lt"/>
                <a:ea typeface="+mn-ea"/>
                <a:cs typeface="+mn-cs"/>
              </a:defRPr>
            </a:lvl1pPr>
            <a:lvl2pPr algn="l" rtl="0" eaLnBrk="1" fontAlgn="base" hangingPunct="1">
              <a:lnSpc>
                <a:spcPct val="85000"/>
              </a:lnSpc>
              <a:spcBef>
                <a:spcPct val="0"/>
              </a:spcBef>
              <a:spcAft>
                <a:spcPct val="0"/>
              </a:spcAft>
              <a:defRPr sz="3000">
                <a:solidFill>
                  <a:schemeClr val="dk1"/>
                </a:solidFill>
                <a:latin typeface="+mn-lt"/>
                <a:ea typeface="+mn-ea"/>
                <a:cs typeface="+mn-cs"/>
              </a:defRPr>
            </a:lvl2pPr>
            <a:lvl3pPr algn="l" rtl="0" eaLnBrk="1" fontAlgn="base" hangingPunct="1">
              <a:lnSpc>
                <a:spcPct val="85000"/>
              </a:lnSpc>
              <a:spcBef>
                <a:spcPct val="0"/>
              </a:spcBef>
              <a:spcAft>
                <a:spcPct val="0"/>
              </a:spcAft>
              <a:defRPr sz="3000">
                <a:solidFill>
                  <a:schemeClr val="dk1"/>
                </a:solidFill>
                <a:latin typeface="+mn-lt"/>
                <a:ea typeface="+mn-ea"/>
                <a:cs typeface="+mn-cs"/>
              </a:defRPr>
            </a:lvl3pPr>
            <a:lvl4pPr algn="l" rtl="0" eaLnBrk="1" fontAlgn="base" hangingPunct="1">
              <a:lnSpc>
                <a:spcPct val="85000"/>
              </a:lnSpc>
              <a:spcBef>
                <a:spcPct val="0"/>
              </a:spcBef>
              <a:spcAft>
                <a:spcPct val="0"/>
              </a:spcAft>
              <a:defRPr sz="3000">
                <a:solidFill>
                  <a:schemeClr val="dk1"/>
                </a:solidFill>
                <a:latin typeface="+mn-lt"/>
                <a:ea typeface="+mn-ea"/>
                <a:cs typeface="+mn-cs"/>
              </a:defRPr>
            </a:lvl4pPr>
            <a:lvl5pPr algn="l" rtl="0" eaLnBrk="1" fontAlgn="base" hangingPunct="1">
              <a:lnSpc>
                <a:spcPct val="85000"/>
              </a:lnSpc>
              <a:spcBef>
                <a:spcPct val="0"/>
              </a:spcBef>
              <a:spcAft>
                <a:spcPct val="0"/>
              </a:spcAft>
              <a:defRPr sz="3000">
                <a:solidFill>
                  <a:schemeClr val="dk1"/>
                </a:solidFill>
                <a:latin typeface="+mn-lt"/>
                <a:ea typeface="+mn-ea"/>
                <a:cs typeface="+mn-cs"/>
              </a:defRPr>
            </a:lvl5pPr>
            <a:lvl6pPr marL="457200" algn="l" rtl="0" eaLnBrk="1" fontAlgn="base" hangingPunct="1">
              <a:lnSpc>
                <a:spcPct val="85000"/>
              </a:lnSpc>
              <a:spcBef>
                <a:spcPct val="0"/>
              </a:spcBef>
              <a:spcAft>
                <a:spcPct val="0"/>
              </a:spcAft>
              <a:defRPr sz="3000">
                <a:solidFill>
                  <a:schemeClr val="dk1"/>
                </a:solidFill>
                <a:latin typeface="+mn-lt"/>
                <a:ea typeface="+mn-ea"/>
                <a:cs typeface="+mn-cs"/>
              </a:defRPr>
            </a:lvl6pPr>
            <a:lvl7pPr marL="914400" algn="l" rtl="0" eaLnBrk="1" fontAlgn="base" hangingPunct="1">
              <a:lnSpc>
                <a:spcPct val="85000"/>
              </a:lnSpc>
              <a:spcBef>
                <a:spcPct val="0"/>
              </a:spcBef>
              <a:spcAft>
                <a:spcPct val="0"/>
              </a:spcAft>
              <a:defRPr sz="3000">
                <a:solidFill>
                  <a:schemeClr val="dk1"/>
                </a:solidFill>
                <a:latin typeface="+mn-lt"/>
                <a:ea typeface="+mn-ea"/>
                <a:cs typeface="+mn-cs"/>
              </a:defRPr>
            </a:lvl7pPr>
            <a:lvl8pPr marL="1371600" algn="l" rtl="0" eaLnBrk="1" fontAlgn="base" hangingPunct="1">
              <a:lnSpc>
                <a:spcPct val="85000"/>
              </a:lnSpc>
              <a:spcBef>
                <a:spcPct val="0"/>
              </a:spcBef>
              <a:spcAft>
                <a:spcPct val="0"/>
              </a:spcAft>
              <a:defRPr sz="3000">
                <a:solidFill>
                  <a:schemeClr val="dk1"/>
                </a:solidFill>
                <a:latin typeface="+mn-lt"/>
                <a:ea typeface="+mn-ea"/>
                <a:cs typeface="+mn-cs"/>
              </a:defRPr>
            </a:lvl8pPr>
            <a:lvl9pPr marL="1828800" algn="l" rtl="0" eaLnBrk="1" fontAlgn="base" hangingPunct="1">
              <a:lnSpc>
                <a:spcPct val="85000"/>
              </a:lnSpc>
              <a:spcBef>
                <a:spcPct val="0"/>
              </a:spcBef>
              <a:spcAft>
                <a:spcPct val="0"/>
              </a:spcAft>
              <a:defRPr sz="3000">
                <a:solidFill>
                  <a:schemeClr val="dk1"/>
                </a:solidFill>
                <a:latin typeface="+mn-lt"/>
                <a:ea typeface="+mn-ea"/>
                <a:cs typeface="+mn-cs"/>
              </a:defRPr>
            </a:lvl9p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rPr>
              <a:t>ECP ST Stats</a:t>
            </a:r>
            <a:br>
              <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rPr>
            </a:br>
            <a:b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br>
            <a: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t>- 33 L4 </a:t>
            </a:r>
            <a:b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br>
            <a: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t>     subprojects</a:t>
            </a:r>
          </a:p>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t>- 10 PI/PC same</a:t>
            </a:r>
            <a:b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br>
            <a: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t>- 23 PI/PC </a:t>
            </a:r>
            <a:b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br>
            <a:r>
              <a:rPr kumimoji="0" lang="en-US" sz="2000" b="0" i="0" u="none" strike="noStrike" kern="1200" cap="none" spc="0" normalizeH="0" baseline="0" noProof="0" dirty="0">
                <a:ln>
                  <a:noFill/>
                </a:ln>
                <a:solidFill>
                  <a:prstClr val="black"/>
                </a:solidFill>
                <a:effectLst/>
                <a:uLnTx/>
                <a:uFillTx/>
                <a:latin typeface="Arial" panose="020B0604020202020204"/>
                <a:ea typeface="+mn-ea"/>
                <a:cs typeface="+mn-cs"/>
              </a:rPr>
              <a:t>     different</a:t>
            </a:r>
            <a:endParaRPr kumimoji="0" lang="en-US" sz="2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377654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1997DC1-67D0-D14E-AA83-589343C20838}"/>
              </a:ext>
            </a:extLst>
          </p:cNvPr>
          <p:cNvSpPr>
            <a:spLocks noGrp="1"/>
          </p:cNvSpPr>
          <p:nvPr>
            <p:ph type="title"/>
          </p:nvPr>
        </p:nvSpPr>
        <p:spPr>
          <a:xfrm>
            <a:off x="346642" y="1352479"/>
            <a:ext cx="4101534" cy="507831"/>
          </a:xfrm>
        </p:spPr>
        <p:txBody>
          <a:bodyPr/>
          <a:lstStyle/>
          <a:p>
            <a:r>
              <a:rPr lang="en-US" dirty="0"/>
              <a:t>E4S Overview</a:t>
            </a:r>
          </a:p>
        </p:txBody>
      </p:sp>
    </p:spTree>
    <p:extLst>
      <p:ext uri="{BB962C8B-B14F-4D97-AF65-F5344CB8AC3E}">
        <p14:creationId xmlns:p14="http://schemas.microsoft.com/office/powerpoint/2010/main" val="2461915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433190-26EE-4B51-A449-C2473B0A86F6}"/>
              </a:ext>
            </a:extLst>
          </p:cNvPr>
          <p:cNvSpPr>
            <a:spLocks noGrp="1"/>
          </p:cNvSpPr>
          <p:nvPr>
            <p:ph type="title"/>
          </p:nvPr>
        </p:nvSpPr>
        <p:spPr/>
        <p:txBody>
          <a:bodyPr/>
          <a:lstStyle/>
          <a:p>
            <a:r>
              <a:rPr lang="en-US" dirty="0"/>
              <a:t>Delivering an open, hierarchical software ecosystem</a:t>
            </a:r>
          </a:p>
        </p:txBody>
      </p:sp>
      <p:graphicFrame>
        <p:nvGraphicFramePr>
          <p:cNvPr id="5" name="Diagram 4">
            <a:extLst>
              <a:ext uri="{FF2B5EF4-FFF2-40B4-BE49-F238E27FC236}">
                <a16:creationId xmlns:a16="http://schemas.microsoft.com/office/drawing/2014/main" id="{B4C65C10-2C1D-460F-B2D1-7EA3823B007E}"/>
              </a:ext>
            </a:extLst>
          </p:cNvPr>
          <p:cNvGraphicFramePr/>
          <p:nvPr/>
        </p:nvGraphicFramePr>
        <p:xfrm>
          <a:off x="3347842" y="1266075"/>
          <a:ext cx="8294032"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Right Arrow 3">
            <a:extLst>
              <a:ext uri="{FF2B5EF4-FFF2-40B4-BE49-F238E27FC236}">
                <a16:creationId xmlns:a16="http://schemas.microsoft.com/office/drawing/2014/main" id="{BC9F0E32-1482-49BE-B9FC-5B09583ACAA5}"/>
              </a:ext>
            </a:extLst>
          </p:cNvPr>
          <p:cNvSpPr/>
          <p:nvPr/>
        </p:nvSpPr>
        <p:spPr>
          <a:xfrm>
            <a:off x="278776" y="866026"/>
            <a:ext cx="11570323" cy="359600"/>
          </a:xfrm>
          <a:prstGeom prst="rightArrow">
            <a:avLst>
              <a:gd name="adj1" fmla="val 79400"/>
              <a:gd name="adj2" fmla="val 5475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rPr>
              <a:t>Levels of Integration	        Product 			Source and Delivery</a:t>
            </a:r>
          </a:p>
        </p:txBody>
      </p:sp>
      <p:sp>
        <p:nvSpPr>
          <p:cNvPr id="7" name="Rectangle 6">
            <a:extLst>
              <a:ext uri="{FF2B5EF4-FFF2-40B4-BE49-F238E27FC236}">
                <a16:creationId xmlns:a16="http://schemas.microsoft.com/office/drawing/2014/main" id="{5BA73E65-9DFD-463B-8BEA-6E0126A4C555}"/>
              </a:ext>
            </a:extLst>
          </p:cNvPr>
          <p:cNvSpPr/>
          <p:nvPr/>
        </p:nvSpPr>
        <p:spPr>
          <a:xfrm>
            <a:off x="361176" y="3178039"/>
            <a:ext cx="3048000" cy="1200329"/>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Group similar products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Make interoperable</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Assure policy compliant</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Include external products</a:t>
            </a:r>
          </a:p>
        </p:txBody>
      </p:sp>
      <p:sp>
        <p:nvSpPr>
          <p:cNvPr id="8" name="Rectangle 7">
            <a:extLst>
              <a:ext uri="{FF2B5EF4-FFF2-40B4-BE49-F238E27FC236}">
                <a16:creationId xmlns:a16="http://schemas.microsoft.com/office/drawing/2014/main" id="{03B253F6-D695-4330-B7A2-8A631F95D07C}"/>
              </a:ext>
            </a:extLst>
          </p:cNvPr>
          <p:cNvSpPr/>
          <p:nvPr/>
        </p:nvSpPr>
        <p:spPr>
          <a:xfrm>
            <a:off x="422509" y="4834473"/>
            <a:ext cx="3048000" cy="923330"/>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Build all SDKs</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Build complete stack</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Containerize binaries</a:t>
            </a:r>
          </a:p>
        </p:txBody>
      </p:sp>
      <p:sp>
        <p:nvSpPr>
          <p:cNvPr id="9" name="Rectangle 8">
            <a:extLst>
              <a:ext uri="{FF2B5EF4-FFF2-40B4-BE49-F238E27FC236}">
                <a16:creationId xmlns:a16="http://schemas.microsoft.com/office/drawing/2014/main" id="{193D9B3F-1F52-4926-911C-6975126881CC}"/>
              </a:ext>
            </a:extLst>
          </p:cNvPr>
          <p:cNvSpPr/>
          <p:nvPr/>
        </p:nvSpPr>
        <p:spPr>
          <a:xfrm>
            <a:off x="422509" y="2034944"/>
            <a:ext cx="3048000" cy="646331"/>
          </a:xfrm>
          <a:prstGeom prst="rect">
            <a:avLst/>
          </a:prstGeom>
        </p:spPr>
        <p:txBody>
          <a:bodyPr wrap="square">
            <a:spAutoFit/>
          </a:bodyPr>
          <a:lstStyle/>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Standard workflow</a:t>
            </a: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prstClr val="black"/>
                </a:solidFill>
                <a:effectLst/>
                <a:uLnTx/>
                <a:uFillTx/>
                <a:latin typeface="Arial" charset="0"/>
                <a:ea typeface="+mn-ea"/>
                <a:cs typeface="Arial" charset="0"/>
              </a:rPr>
              <a:t>Existed before ECP</a:t>
            </a:r>
          </a:p>
        </p:txBody>
      </p:sp>
      <p:grpSp>
        <p:nvGrpSpPr>
          <p:cNvPr id="4" name="Group 3">
            <a:extLst>
              <a:ext uri="{FF2B5EF4-FFF2-40B4-BE49-F238E27FC236}">
                <a16:creationId xmlns:a16="http://schemas.microsoft.com/office/drawing/2014/main" id="{BAC26707-AA9C-1541-8D38-58B7EF63709B}"/>
              </a:ext>
            </a:extLst>
          </p:cNvPr>
          <p:cNvGrpSpPr/>
          <p:nvPr/>
        </p:nvGrpSpPr>
        <p:grpSpPr>
          <a:xfrm>
            <a:off x="278775" y="2845007"/>
            <a:ext cx="11657075" cy="3839734"/>
            <a:chOff x="278775" y="2845007"/>
            <a:chExt cx="11657075" cy="3839734"/>
          </a:xfrm>
        </p:grpSpPr>
        <p:sp>
          <p:nvSpPr>
            <p:cNvPr id="3" name="Rounded Rectangle 2">
              <a:extLst>
                <a:ext uri="{FF2B5EF4-FFF2-40B4-BE49-F238E27FC236}">
                  <a16:creationId xmlns:a16="http://schemas.microsoft.com/office/drawing/2014/main" id="{752F139C-8068-0B48-8CE0-3A2562EC9698}"/>
                </a:ext>
              </a:extLst>
            </p:cNvPr>
            <p:cNvSpPr/>
            <p:nvPr/>
          </p:nvSpPr>
          <p:spPr>
            <a:xfrm>
              <a:off x="278775" y="2845007"/>
              <a:ext cx="11657075" cy="3839734"/>
            </a:xfrm>
            <a:prstGeom prst="roundRect">
              <a:avLst>
                <a:gd name="adj" fmla="val 3032"/>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0" name="Rounded Rectangle 9">
              <a:extLst>
                <a:ext uri="{FF2B5EF4-FFF2-40B4-BE49-F238E27FC236}">
                  <a16:creationId xmlns:a16="http://schemas.microsoft.com/office/drawing/2014/main" id="{BEA7A79E-50D7-0540-8A1B-93590BA5E27A}"/>
                </a:ext>
              </a:extLst>
            </p:cNvPr>
            <p:cNvSpPr/>
            <p:nvPr/>
          </p:nvSpPr>
          <p:spPr>
            <a:xfrm>
              <a:off x="6769132" y="6255444"/>
              <a:ext cx="5144093" cy="429297"/>
            </a:xfrm>
            <a:prstGeom prst="roundRect">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ECP ST Open Product Integration Architecture</a:t>
              </a:r>
            </a:p>
          </p:txBody>
        </p:sp>
      </p:grpSp>
      <p:sp>
        <p:nvSpPr>
          <p:cNvPr id="11" name="Rounded Rectangle 10">
            <a:extLst>
              <a:ext uri="{FF2B5EF4-FFF2-40B4-BE49-F238E27FC236}">
                <a16:creationId xmlns:a16="http://schemas.microsoft.com/office/drawing/2014/main" id="{465E7B63-DF4E-834D-886B-6FA8A756FA81}"/>
              </a:ext>
            </a:extLst>
          </p:cNvPr>
          <p:cNvSpPr/>
          <p:nvPr/>
        </p:nvSpPr>
        <p:spPr>
          <a:xfrm>
            <a:off x="267462" y="1266074"/>
            <a:ext cx="11645763" cy="1455859"/>
          </a:xfrm>
          <a:prstGeom prst="roundRect">
            <a:avLst>
              <a:gd name="adj" fmla="val 3032"/>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
        <p:nvSpPr>
          <p:cNvPr id="12" name="Rounded Rectangle 11">
            <a:extLst>
              <a:ext uri="{FF2B5EF4-FFF2-40B4-BE49-F238E27FC236}">
                <a16:creationId xmlns:a16="http://schemas.microsoft.com/office/drawing/2014/main" id="{A7E21778-EB1F-1C4B-A6D9-00CF2B795F4A}"/>
              </a:ext>
            </a:extLst>
          </p:cNvPr>
          <p:cNvSpPr/>
          <p:nvPr/>
        </p:nvSpPr>
        <p:spPr>
          <a:xfrm>
            <a:off x="264921" y="1269560"/>
            <a:ext cx="3323406" cy="429297"/>
          </a:xfrm>
          <a:prstGeom prst="roundRect">
            <a:avLst/>
          </a:prstGeom>
          <a:noFill/>
          <a:ln w="38100">
            <a:solidFill>
              <a:schemeClr val="accent1">
                <a:lumMod val="50000"/>
              </a:schemeClr>
            </a:solidFill>
            <a:prstDash val="sysDash"/>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base" latinLnBrk="0" hangingPunct="1">
              <a:lnSpc>
                <a:spcPct val="9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rPr>
              <a:t>ECP ST Individual Products</a:t>
            </a:r>
          </a:p>
        </p:txBody>
      </p:sp>
      <p:sp>
        <p:nvSpPr>
          <p:cNvPr id="14" name="Rectangle 13">
            <a:extLst>
              <a:ext uri="{FF2B5EF4-FFF2-40B4-BE49-F238E27FC236}">
                <a16:creationId xmlns:a16="http://schemas.microsoft.com/office/drawing/2014/main" id="{703C52B2-EA93-E549-A824-E6B9A76F68B1}"/>
              </a:ext>
            </a:extLst>
          </p:cNvPr>
          <p:cNvSpPr/>
          <p:nvPr/>
        </p:nvSpPr>
        <p:spPr>
          <a:xfrm>
            <a:off x="192024" y="2721932"/>
            <a:ext cx="11852403" cy="4030559"/>
          </a:xfrm>
          <a:prstGeom prst="rect">
            <a:avLst/>
          </a:prstGeom>
          <a:solidFill>
            <a:schemeClr val="bg1"/>
          </a:solidFill>
          <a:ln w="19050">
            <a:noFill/>
            <a:miter lim="800000"/>
          </a:ln>
          <a:effectLst/>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744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subTnLst>
                                    <p:set>
                                      <p:cBhvr override="childStyle">
                                        <p:cTn dur="1" fill="hold" display="0" masterRel="nextClick" afterEffect="1"/>
                                        <p:tgtEl>
                                          <p:spTgt spid="1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theme/theme1.xml><?xml version="1.0" encoding="utf-8"?>
<a:theme xmlns:a="http://schemas.openxmlformats.org/drawingml/2006/main" name="1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2.xml><?xml version="1.0" encoding="utf-8"?>
<a:theme xmlns:a="http://schemas.openxmlformats.org/drawingml/2006/main" name="2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A02F64FE-5291-4ACC-9EF5-3317EB1D1396}" vid="{2E02C1B1-FBEC-4689-AC9A-55943F7255E3}"/>
    </a:ext>
  </a:extLst>
</a:theme>
</file>

<file path=ppt/theme/theme3.xml><?xml version="1.0" encoding="utf-8"?>
<a:theme xmlns:a="http://schemas.openxmlformats.org/drawingml/2006/main" name="Presentations (Wide Screen)">
  <a:themeElements>
    <a:clrScheme name="ECP color palette">
      <a:dk1>
        <a:sysClr val="windowText" lastClr="000000"/>
      </a:dk1>
      <a:lt1>
        <a:sysClr val="window" lastClr="FFFFFF"/>
      </a:lt1>
      <a:dk2>
        <a:srgbClr val="266092"/>
      </a:dk2>
      <a:lt2>
        <a:srgbClr val="FFFFFF"/>
      </a:lt2>
      <a:accent1>
        <a:srgbClr val="266092"/>
      </a:accent1>
      <a:accent2>
        <a:srgbClr val="84B641"/>
      </a:accent2>
      <a:accent3>
        <a:srgbClr val="43B1E5"/>
      </a:accent3>
      <a:accent4>
        <a:srgbClr val="DA1F28"/>
      </a:accent4>
      <a:accent5>
        <a:srgbClr val="CC9900"/>
      </a:accent5>
      <a:accent6>
        <a:srgbClr val="0070B9"/>
      </a:accent6>
      <a:hlink>
        <a:srgbClr val="A03123"/>
      </a:hlink>
      <a:folHlink>
        <a:srgbClr val="00000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2"/>
        </a:solidFill>
        <a:ln>
          <a:solidFill>
            <a:schemeClr val="accent1"/>
          </a:solidFill>
        </a:ln>
        <a:effectLst/>
        <a:scene3d>
          <a:camera prst="orthographicFront">
            <a:rot lat="0" lon="0" rev="0"/>
          </a:camera>
          <a:lightRig rig="threePt" dir="t">
            <a:rot lat="0" lon="0" rev="1200000"/>
          </a:lightRig>
        </a:scene3d>
        <a:sp3d/>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txDef>
      <a:spPr>
        <a:noFill/>
      </a:spPr>
      <a:bodyPr wrap="none" rtlCol="0">
        <a:spAutoFit/>
      </a:bodyPr>
      <a:lstStyle>
        <a:defPPr algn="ctr">
          <a:lnSpc>
            <a:spcPct val="90000"/>
          </a:lnSpc>
          <a:defRPr dirty="0" smtClean="0"/>
        </a:defPPr>
      </a:lstStyle>
    </a:txDef>
  </a:objectDefaults>
  <a:extraClrSchemeLst/>
</a:theme>
</file>

<file path=ppt/theme/theme4.xml><?xml version="1.0" encoding="utf-8"?>
<a:theme xmlns:a="http://schemas.openxmlformats.org/drawingml/2006/main" name="3_ORNL">
  <a:themeElements>
    <a:clrScheme name="ECP 190214">
      <a:dk1>
        <a:srgbClr val="000000"/>
      </a:dk1>
      <a:lt1>
        <a:srgbClr val="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4_ORNL">
  <a:themeElements>
    <a:clrScheme name="ECP 190214">
      <a:dk1>
        <a:sysClr val="windowText" lastClr="000000"/>
      </a:dk1>
      <a:lt1>
        <a:sysClr val="window" lastClr="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solidFill>
        <a:ln w="19050">
          <a:solidFill>
            <a:schemeClr val="accent1">
              <a:lumMod val="50000"/>
            </a:schemeClr>
          </a:solidFill>
          <a:miter lim="800000"/>
        </a:ln>
        <a:effectLst/>
        <a:scene3d>
          <a:camera prst="orthographicFront">
            <a:rot lat="0" lon="0" rev="0"/>
          </a:camera>
          <a:lightRig rig="threePt" dir="t">
            <a:rot lat="0" lon="0" rev="1200000"/>
          </a:lightRig>
        </a:scene3d>
        <a:sp3d/>
      </a:spPr>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defPPr algn="l">
          <a:lnSpc>
            <a:spcPct val="90000"/>
          </a:lnSpc>
          <a:defRPr dirty="0" smtClean="0">
            <a:solidFill>
              <a:schemeClr val="tx1"/>
            </a:solidFill>
          </a:defRPr>
        </a:defPPr>
      </a:lstStyle>
      <a:style>
        <a:lnRef idx="0">
          <a:schemeClr val="accent1"/>
        </a:lnRef>
        <a:fillRef idx="3">
          <a:schemeClr val="accent1"/>
        </a:fillRef>
        <a:effectRef idx="3">
          <a:schemeClr val="accent1"/>
        </a:effectRef>
        <a:fontRef idx="minor">
          <a:schemeClr val="lt1"/>
        </a:fontRef>
      </a:style>
    </a:spDef>
    <a:lnDef>
      <a:spPr>
        <a:ln w="28575">
          <a:solidFill>
            <a:schemeClr val="bg1">
              <a:lumMod val="50000"/>
            </a:schemeClr>
          </a:solidFill>
          <a:miter lim="800000"/>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l">
          <a:lnSpc>
            <a:spcPct val="90000"/>
          </a:lnSpc>
          <a:defRPr dirty="0" smtClean="0">
            <a:latin typeface="+mn-lt"/>
          </a:defRPr>
        </a:defPPr>
      </a:lstStyle>
    </a:txDef>
  </a:objectDefaults>
  <a:extraClrSchemeLst/>
  <a:extLst>
    <a:ext uri="{05A4C25C-085E-4340-85A3-A5531E510DB2}">
      <thm15:themeFamily xmlns:thm15="http://schemas.microsoft.com/office/thememl/2012/main" name="ECP template 16x9 190214" id="{5B691ECE-7C6D-4997-BC7F-E543AE111002}" vid="{5BAA2C60-E928-4876-BB7A-ADDFCB13D919}"/>
    </a:ext>
  </a:extLst>
</a:theme>
</file>

<file path=ppt/theme/theme6.xml><?xml version="1.0" encoding="utf-8"?>
<a:theme xmlns:a="http://schemas.openxmlformats.org/drawingml/2006/main" name="1_Presentations (Wide Screen)">
  <a:themeElements>
    <a:clrScheme name="ECP 171103 final">
      <a:dk1>
        <a:srgbClr val="000000"/>
      </a:dk1>
      <a:lt1>
        <a:srgbClr val="FFFFFF"/>
      </a:lt1>
      <a:dk2>
        <a:srgbClr val="266093"/>
      </a:dk2>
      <a:lt2>
        <a:srgbClr val="FFFFFF"/>
      </a:lt2>
      <a:accent1>
        <a:srgbClr val="2A75BB"/>
      </a:accent1>
      <a:accent2>
        <a:srgbClr val="84B641"/>
      </a:accent2>
      <a:accent3>
        <a:srgbClr val="43B1E5"/>
      </a:accent3>
      <a:accent4>
        <a:srgbClr val="D13940"/>
      </a:accent4>
      <a:accent5>
        <a:srgbClr val="C39C2F"/>
      </a:accent5>
      <a:accent6>
        <a:srgbClr val="7F7F7F"/>
      </a:accent6>
      <a:hlink>
        <a:srgbClr val="A03123"/>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5_ORNL">
  <a:themeElements>
    <a:clrScheme name="ECP 190214">
      <a:dk1>
        <a:srgbClr val="000000"/>
      </a:dk1>
      <a:lt1>
        <a:srgbClr val="FFFFFF"/>
      </a:lt1>
      <a:dk2>
        <a:srgbClr val="266092"/>
      </a:dk2>
      <a:lt2>
        <a:srgbClr val="FFFFFF"/>
      </a:lt2>
      <a:accent1>
        <a:srgbClr val="206C9E"/>
      </a:accent1>
      <a:accent2>
        <a:srgbClr val="84B641"/>
      </a:accent2>
      <a:accent3>
        <a:srgbClr val="1CA9C0"/>
      </a:accent3>
      <a:accent4>
        <a:srgbClr val="D33139"/>
      </a:accent4>
      <a:accent5>
        <a:srgbClr val="C8970C"/>
      </a:accent5>
      <a:accent6>
        <a:srgbClr val="5157A1"/>
      </a:accent6>
      <a:hlink>
        <a:srgbClr val="A03123"/>
      </a:hlink>
      <a:folHlink>
        <a:srgbClr val="0000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Theme">
  <a:themeElements>
    <a:clrScheme name="ORNL presentation palette 180710">
      <a:dk1>
        <a:sysClr val="windowText" lastClr="000000"/>
      </a:dk1>
      <a:lt1>
        <a:sysClr val="window" lastClr="FFFFFF"/>
      </a:lt1>
      <a:dk2>
        <a:srgbClr val="447E59"/>
      </a:dk2>
      <a:lt2>
        <a:srgbClr val="FFFFFF"/>
      </a:lt2>
      <a:accent1>
        <a:srgbClr val="17A6B6"/>
      </a:accent1>
      <a:accent2>
        <a:srgbClr val="98BA6A"/>
      </a:accent2>
      <a:accent3>
        <a:srgbClr val="5085C0"/>
      </a:accent3>
      <a:accent4>
        <a:srgbClr val="EC855C"/>
      </a:accent4>
      <a:accent5>
        <a:srgbClr val="8E7B6C"/>
      </a:accent5>
      <a:accent6>
        <a:srgbClr val="C75653"/>
      </a:accent6>
      <a:hlink>
        <a:srgbClr val="397D52"/>
      </a:hlink>
      <a:folHlink>
        <a:srgbClr val="000000"/>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975B17BC858B94FAA5409F11FF9B884" ma:contentTypeVersion="0" ma:contentTypeDescription="Create a new document." ma:contentTypeScope="" ma:versionID="ba30602e445ba7bd833ef2f532e4a594">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14FB6BD-000C-41AF-9DE8-4264F777F37F}">
  <ds:schemaRefs>
    <ds:schemaRef ds:uri="http://schemas.microsoft.com/sharepoint/v3/contenttype/forms"/>
  </ds:schemaRefs>
</ds:datastoreItem>
</file>

<file path=customXml/itemProps2.xml><?xml version="1.0" encoding="utf-8"?>
<ds:datastoreItem xmlns:ds="http://schemas.openxmlformats.org/officeDocument/2006/customXml" ds:itemID="{5BA20C22-D077-412B-81BA-8B2541026FAD}">
  <ds:schemaRefs>
    <ds:schemaRef ds:uri="http://purl.org/dc/terms/"/>
    <ds:schemaRef ds:uri="http://schemas.openxmlformats.org/package/2006/metadata/core-properties"/>
    <ds:schemaRef ds:uri="http://purl.org/dc/dcmitype/"/>
    <ds:schemaRef ds:uri="http://schemas.microsoft.com/office/infopath/2007/PartnerControls"/>
    <ds:schemaRef ds:uri="http://schemas.microsoft.com/office/2006/documentManagement/types"/>
    <ds:schemaRef ds:uri="http://purl.org/dc/elements/1.1/"/>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AF6B0504-AE38-4B68-B5E7-89AA94502C6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1_ORNL</Template>
  <TotalTime>0</TotalTime>
  <Words>6263</Words>
  <Application>Microsoft Macintosh PowerPoint</Application>
  <PresentationFormat>Widescreen</PresentationFormat>
  <Paragraphs>1005</Paragraphs>
  <Slides>44</Slides>
  <Notes>17</Notes>
  <HiddenSlides>0</HiddenSlides>
  <MMClips>0</MMClips>
  <ScaleCrop>false</ScaleCrop>
  <HeadingPairs>
    <vt:vector size="6" baseType="variant">
      <vt:variant>
        <vt:lpstr>Fonts Used</vt:lpstr>
      </vt:variant>
      <vt:variant>
        <vt:i4>10</vt:i4>
      </vt:variant>
      <vt:variant>
        <vt:lpstr>Theme</vt:lpstr>
      </vt:variant>
      <vt:variant>
        <vt:i4>7</vt:i4>
      </vt:variant>
      <vt:variant>
        <vt:lpstr>Slide Titles</vt:lpstr>
      </vt:variant>
      <vt:variant>
        <vt:i4>44</vt:i4>
      </vt:variant>
    </vt:vector>
  </HeadingPairs>
  <TitlesOfParts>
    <vt:vector size="61" baseType="lpstr">
      <vt:lpstr>Arial</vt:lpstr>
      <vt:lpstr>Arial Black</vt:lpstr>
      <vt:lpstr>Arial Narrow</vt:lpstr>
      <vt:lpstr>Calibri</vt:lpstr>
      <vt:lpstr>Century Gothic</vt:lpstr>
      <vt:lpstr>Consolas</vt:lpstr>
      <vt:lpstr>Menlo Regular</vt:lpstr>
      <vt:lpstr>Symbol</vt:lpstr>
      <vt:lpstr>Times New Roman</vt:lpstr>
      <vt:lpstr>Wingdings</vt:lpstr>
      <vt:lpstr>1_ORNL</vt:lpstr>
      <vt:lpstr>2_ORNL</vt:lpstr>
      <vt:lpstr>Presentations (Wide Screen)</vt:lpstr>
      <vt:lpstr>3_ORNL</vt:lpstr>
      <vt:lpstr>4_ORNL</vt:lpstr>
      <vt:lpstr>1_Presentations (Wide Screen)</vt:lpstr>
      <vt:lpstr>5_ORNL</vt:lpstr>
      <vt:lpstr>The Extreme-scale Scientific Software Stack (E4S) for Collaborative Open Source Software</vt:lpstr>
      <vt:lpstr>ECP Context for E4S</vt:lpstr>
      <vt:lpstr>ECP Software Technology (ST) is one of three focus areas</vt:lpstr>
      <vt:lpstr>ECP ST has six technical areas</vt:lpstr>
      <vt:lpstr>ECP Software Technology Leadership Team</vt:lpstr>
      <vt:lpstr>We work on products applications need now and into the future</vt:lpstr>
      <vt:lpstr>ECP ST Subprojects  - WBS - Name - PIs - Project            Managers   (PMs)</vt:lpstr>
      <vt:lpstr>E4S Overview</vt:lpstr>
      <vt:lpstr>Delivering an open, hierarchical software ecosystem</vt:lpstr>
      <vt:lpstr>Delivering an open, hierarchical software ecosystem</vt:lpstr>
      <vt:lpstr>E4S: Extreme-scale Scientific Software Stack</vt:lpstr>
      <vt:lpstr>Extreme-scale Scientific Software Stack (E4S)</vt:lpstr>
      <vt:lpstr>E4S 1.1 Full Release: 50 ECP Packages and all dependencies</vt:lpstr>
      <vt:lpstr>ECP SW Technology Software Architecture – Spack Software Distribution System</vt:lpstr>
      <vt:lpstr>Spack enables Software distribution for HPC</vt:lpstr>
      <vt:lpstr>Spack is being used on many of the top HPC systems</vt:lpstr>
      <vt:lpstr>Spack is used worldwide!</vt:lpstr>
      <vt:lpstr>Spack strategy is to enable exascale software distribution on both bare metal and containers</vt:lpstr>
      <vt:lpstr>Spack heavily involved in the  ECP CI project.</vt:lpstr>
      <vt:lpstr>ECP SW Technology Software Architecture – SDKs</vt:lpstr>
      <vt:lpstr>Software Development Kits (SDKs): Key delivery vehicle for ECP A collection of related software products (packages) where coordination across package teams improves usability and practices, and foster community growth among teams that develop similar and complementary capabilities  </vt:lpstr>
      <vt:lpstr>xSDK community policies</vt:lpstr>
      <vt:lpstr>xSDK version 0.4.0: December 2018 </vt:lpstr>
      <vt:lpstr>PowerPoint Presentation</vt:lpstr>
      <vt:lpstr>xSDK version 0.5: November 2019 (21 math libs, 2 domain-specific packages)</vt:lpstr>
      <vt:lpstr>SDK “Horizontal” Grouping:    Key Quality Improvement     Driver</vt:lpstr>
      <vt:lpstr>Development of xSDK Community Policies</vt:lpstr>
      <vt:lpstr>Integration of Community Policies</vt:lpstr>
      <vt:lpstr>Processes for xSDK release and delivery</vt:lpstr>
      <vt:lpstr>There are 5 L4 projects to define and/or enhance SDKs</vt:lpstr>
      <vt:lpstr>ECP ST SDKs will span all technology areas</vt:lpstr>
      <vt:lpstr>Data SDK: HDF5 API Initiative</vt:lpstr>
      <vt:lpstr>SDK Summary</vt:lpstr>
      <vt:lpstr>Putting it all together: Products + SDKs + E4S</vt:lpstr>
      <vt:lpstr>E4S Collaborations</vt:lpstr>
      <vt:lpstr>NSF Collaborations</vt:lpstr>
      <vt:lpstr>Extending Collaborations</vt:lpstr>
      <vt:lpstr>E4S: Building on top of previous efforts</vt:lpstr>
      <vt:lpstr>E4S: ARM64 Base Container Images</vt:lpstr>
      <vt:lpstr>E4S Wrap Up</vt:lpstr>
      <vt:lpstr>Delivering an open, hierarchical software ecosystem</vt:lpstr>
      <vt:lpstr>E4S Summary</vt:lpstr>
      <vt:lpstr>Final Remarks</vt:lpstr>
      <vt:lpstr>ECP Software Technology Capability Assessment Report (CAR) Version 2.0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Diachin, Lori A.</dc:creator>
  <cp:keywords/>
  <dc:description/>
  <cp:lastModifiedBy/>
  <cp:revision>1</cp:revision>
  <cp:lastPrinted>2019-11-18T22:37:00Z</cp:lastPrinted>
  <dcterms:created xsi:type="dcterms:W3CDTF">2019-03-11T18:08:49Z</dcterms:created>
  <dcterms:modified xsi:type="dcterms:W3CDTF">2020-02-17T21:54:03Z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0x0101003975B17BC858B94FAA5409F11FF9B884</vt:lpwstr>
  </property>
</Properties>
</file>